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1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18" autoAdjust="0"/>
  </p:normalViewPr>
  <p:slideViewPr>
    <p:cSldViewPr>
      <p:cViewPr>
        <p:scale>
          <a:sx n="80" d="100"/>
          <a:sy n="80" d="100"/>
        </p:scale>
        <p:origin x="-167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CDA74-05D9-49DF-8B6D-E38726D5A645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9F12-4FAC-47C0-8694-83B1CD5D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D9F12-4FAC-47C0-8694-83B1CD5D26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CDDE-05B8-42B5-BC75-D9FA625EC0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2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95D-70C3-4D32-9652-9F83BC9AB33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0646-3E03-4464-B5DF-8F451074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9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95D-70C3-4D32-9652-9F83BC9AB33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0646-3E03-4464-B5DF-8F451074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4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95D-70C3-4D32-9652-9F83BC9AB33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0646-3E03-4464-B5DF-8F451074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95D-70C3-4D32-9652-9F83BC9AB33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0646-3E03-4464-B5DF-8F451074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1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95D-70C3-4D32-9652-9F83BC9AB33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0646-3E03-4464-B5DF-8F451074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95D-70C3-4D32-9652-9F83BC9AB33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0646-3E03-4464-B5DF-8F451074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9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95D-70C3-4D32-9652-9F83BC9AB33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0646-3E03-4464-B5DF-8F451074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4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95D-70C3-4D32-9652-9F83BC9AB33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0646-3E03-4464-B5DF-8F451074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7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95D-70C3-4D32-9652-9F83BC9AB33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0646-3E03-4464-B5DF-8F451074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5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95D-70C3-4D32-9652-9F83BC9AB33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0646-3E03-4464-B5DF-8F451074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1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A95D-70C3-4D32-9652-9F83BC9AB33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0646-3E03-4464-B5DF-8F451074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4A95D-70C3-4D32-9652-9F83BC9AB33B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0646-3E03-4464-B5DF-8F451074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6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Mobile App Quick Start Guide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(iPad Version)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258799" cy="205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7315200" cy="167640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LOAMS app allows you to open up the PDF in a variety of ways depending upon which apps you already have installed on your phone. You may also have the ability to message or email the reports from your iPad.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Import with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iBooks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to open the PDF of the report.</a:t>
            </a:r>
          </a:p>
        </p:txBody>
      </p:sp>
    </p:spTree>
    <p:extLst>
      <p:ext uri="{BB962C8B-B14F-4D97-AF65-F5344CB8AC3E}">
        <p14:creationId xmlns:p14="http://schemas.microsoft.com/office/powerpoint/2010/main" val="16081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95601"/>
            <a:ext cx="3428999" cy="3581399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r"/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bottom of the Sample details screen allows you to add sample actions and sample comments.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The lightning bolt icon allows you to assign a Sample Action</a:t>
            </a:r>
          </a:p>
          <a:p>
            <a:pPr algn="r"/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The chat bubble icon allows you to add comments to the sample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906000" y="4724400"/>
            <a:ext cx="4376057" cy="110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" y="4548808"/>
            <a:ext cx="519113" cy="38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5" y="5587680"/>
            <a:ext cx="456760" cy="4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2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990"/>
            <a:ext cx="9144000" cy="609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838200"/>
            <a:ext cx="3505199" cy="563880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Assigning a sample action allows you to assign maintenance duties or follow up actions to your sample results.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1.First under assign to type in the email address you want to assign this sample action to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2.Tap on the drop down under Status to assign a status.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3.Enter in additional comments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4.Once complete click Save and an email will be sent to the person you’ve assigned the sample action to.</a:t>
            </a:r>
          </a:p>
          <a:p>
            <a:endParaRPr lang="en-U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750"/>
            <a:ext cx="9144000" cy="610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191000"/>
            <a:ext cx="4800599" cy="13716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Sample Comment allows you to enter a comment and click save. This comment will appear under the sample details screen in the app</a:t>
            </a: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endParaRPr lang="en-U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58"/>
            <a:ext cx="9154885" cy="609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1029" y="5246914"/>
            <a:ext cx="5823856" cy="121920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the Support icon to pull up the Customer Care Center support. Click on the phone number to call us or select on the E-mail address to send us an email message.</a:t>
            </a:r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34"/>
            <a:ext cx="9144000" cy="610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657600"/>
            <a:ext cx="5715000" cy="281940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Settings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set up your notifications.  To set up your push notifications slide your finger so that it turns green. 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You can also select which severities you’d like to receive push notifications on by selecting the severity on the drop down list. </a:t>
            </a:r>
          </a:p>
          <a:p>
            <a:pPr algn="l"/>
            <a:r>
              <a:rPr lang="en-US" sz="20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Note: Changing your settings in the app does NOT change your notification settings on the desktop version or change your email settings.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302442"/>
            <a:ext cx="3352799" cy="1209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452257" y="2247900"/>
            <a:ext cx="0" cy="1318489"/>
          </a:xfrm>
          <a:prstGeom prst="line">
            <a:avLst/>
          </a:prstGeom>
          <a:ln w="2857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63978" y="2247900"/>
            <a:ext cx="5318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tabLst>
                <a:tab pos="860425" algn="l"/>
              </a:tabLst>
            </a:pPr>
            <a:r>
              <a:rPr lang="en-US" sz="2000" b="1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LOAMS</a:t>
            </a:r>
            <a:r>
              <a:rPr lang="en-US" sz="2000" b="1" baseline="30000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®</a:t>
            </a:r>
            <a:r>
              <a:rPr lang="en-US" sz="2000" b="1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 SUPPORT DESK: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>
              <a:lnSpc>
                <a:spcPct val="140000"/>
              </a:lnSpc>
              <a:tabLst>
                <a:tab pos="860425" algn="l"/>
              </a:tabLs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Phone:</a:t>
            </a:r>
            <a:r>
              <a:rPr lang="en-US" sz="2000" dirty="0" smtClean="0">
                <a:latin typeface="Arial Narrow" panose="020B0606020202030204" pitchFamily="34" charset="0"/>
              </a:rPr>
              <a:t>	</a:t>
            </a:r>
            <a:r>
              <a:rPr lang="en-US" sz="2000" b="1" dirty="0" smtClean="0">
                <a:solidFill>
                  <a:srgbClr val="D01048"/>
                </a:solidFill>
                <a:latin typeface="Arial Narrow" panose="020B0606020202030204" pitchFamily="34" charset="0"/>
              </a:rPr>
              <a:t>1-800-655-4473</a:t>
            </a:r>
            <a:r>
              <a:rPr lang="en-US" sz="2000" b="1" dirty="0" smtClean="0">
                <a:solidFill>
                  <a:srgbClr val="0381C7"/>
                </a:solidFill>
                <a:latin typeface="Arial Narrow" panose="020B0606020202030204" pitchFamily="34" charset="0"/>
              </a:rPr>
              <a:t/>
            </a:r>
            <a:br>
              <a:rPr lang="en-US" sz="2000" b="1" dirty="0" smtClean="0">
                <a:solidFill>
                  <a:srgbClr val="0381C7"/>
                </a:solidFill>
                <a:latin typeface="Arial Narrow" panose="020B0606020202030204" pitchFamily="34" charset="0"/>
              </a:rPr>
            </a:br>
            <a:r>
              <a:rPr lang="en-US" sz="2000" dirty="0" smtClean="0">
                <a:solidFill>
                  <a:srgbClr val="404040"/>
                </a:solidFill>
                <a:latin typeface="Arial Narrow" panose="020B0606020202030204" pitchFamily="34" charset="0"/>
              </a:rPr>
              <a:t>Email:</a:t>
            </a:r>
            <a:r>
              <a:rPr lang="en-US" sz="2000" dirty="0" smtClean="0">
                <a:latin typeface="Arial Narrow" panose="020B0606020202030204" pitchFamily="34" charset="0"/>
              </a:rPr>
              <a:t>	</a:t>
            </a:r>
            <a:r>
              <a:rPr lang="en-US" sz="2000" b="1" dirty="0" smtClean="0">
                <a:solidFill>
                  <a:srgbClr val="D01048"/>
                </a:solidFill>
                <a:latin typeface="Arial Narrow" panose="020B0606020202030204" pitchFamily="34" charset="0"/>
              </a:rPr>
              <a:t>LOAMS@AnalystsInc.com</a:t>
            </a:r>
            <a:r>
              <a:rPr lang="en-US" sz="2000" b="1" dirty="0" smtClean="0">
                <a:solidFill>
                  <a:srgbClr val="0381C7"/>
                </a:solidFill>
                <a:latin typeface="Arial Narrow" panose="020B0606020202030204" pitchFamily="34" charset="0"/>
              </a:rPr>
              <a:t> </a:t>
            </a:r>
            <a:endParaRPr lang="en-US" sz="2000" b="1" dirty="0">
              <a:solidFill>
                <a:srgbClr val="0381C7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69" y="4191000"/>
            <a:ext cx="276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</a:rPr>
              <a:t>www.AnalystsIncOnline.com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724400"/>
            <a:ext cx="450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www.AnalystsInc.com/LOAMS-Resource-Center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" y="386576"/>
            <a:ext cx="9134707" cy="617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 rot="10800000">
            <a:off x="4054395" y="2206480"/>
            <a:ext cx="2362200" cy="304800"/>
          </a:xfrm>
          <a:prstGeom prst="rightArrow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296400" y="3200400"/>
            <a:ext cx="3429000" cy="1998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3627"/>
            <a:ext cx="457199" cy="3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199399"/>
            <a:ext cx="4419600" cy="1346702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 find the app in the app store, search for “LOAMS”.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Tap on the +GET button to install the app on your iPad.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257800"/>
            <a:ext cx="914400" cy="103120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" y="381000"/>
            <a:ext cx="9134104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562600"/>
            <a:ext cx="4574969" cy="1095994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Enter in your username and password and tap on the </a:t>
            </a: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Sign In 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button. Your log in credentials are the same as the desktop version.</a:t>
            </a: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905000"/>
            <a:ext cx="914400" cy="103120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5221" y="4876800"/>
            <a:ext cx="4367111" cy="179070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If you’ve forgotten your username and/or password click on the </a:t>
            </a: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Forgot your Username and Password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link, then enter in your email address and a new password will be sent to your email shortly.</a:t>
            </a:r>
          </a:p>
        </p:txBody>
      </p:sp>
    </p:spTree>
    <p:extLst>
      <p:ext uri="{BB962C8B-B14F-4D97-AF65-F5344CB8AC3E}">
        <p14:creationId xmlns:p14="http://schemas.microsoft.com/office/powerpoint/2010/main" val="18291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905000"/>
            <a:ext cx="914400" cy="103120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" y="381000"/>
            <a:ext cx="913608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648200"/>
            <a:ext cx="3937659" cy="201930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If you are new to LOAMS you can request a new account by clicking on the </a:t>
            </a:r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Request New Account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link and fill out the fields. Please note that it may take up to 48 hours for your new account to be activated.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76"/>
            <a:ext cx="9144000" cy="60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8914" y="4896592"/>
            <a:ext cx="3135086" cy="1580408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When prompted tap Allow to have LOAMS send you push notifications once samples are complete at the lab.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562600" y="3810000"/>
            <a:ext cx="2362200" cy="304800"/>
          </a:xfrm>
          <a:prstGeom prst="rightArrow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149"/>
            <a:ext cx="3352800" cy="38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1"/>
            <a:ext cx="91440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962400"/>
            <a:ext cx="5693228" cy="251460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Once signed in you’ll see your sample inbox. Your most recent samples will be at the top.  The orange dot means that the sample has not been viewed yet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You can search for samples by typing in the top search box.</a:t>
            </a:r>
            <a:endParaRPr lang="en-U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the gear icon in the top right to sort your inbox.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Tap on a sample to view the sample details screen.</a:t>
            </a:r>
          </a:p>
        </p:txBody>
      </p:sp>
    </p:spTree>
    <p:extLst>
      <p:ext uri="{BB962C8B-B14F-4D97-AF65-F5344CB8AC3E}">
        <p14:creationId xmlns:p14="http://schemas.microsoft.com/office/powerpoint/2010/main" val="39714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251"/>
            <a:ext cx="9144000" cy="6094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419600"/>
            <a:ext cx="5257800" cy="2400795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Select a filter you want to search by – </a:t>
            </a:r>
          </a:p>
          <a:p>
            <a:r>
              <a:rPr lang="en-US" sz="18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Note: filters can only be set up on the desktop version of LOAMS, and some filters are not applicable to the mobile version of LOAMS.</a:t>
            </a:r>
            <a:endParaRPr lang="en-US" sz="18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You can sort your inbox by tapping on Sample Date, Severity, Unit ID, Component Type, or Customer Worksite, or you can sort by Date Range.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149"/>
            <a:ext cx="3352800" cy="38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2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5" y="5445797"/>
            <a:ext cx="914400" cy="103120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19"/>
            <a:ext cx="91440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8169975" y="1451015"/>
            <a:ext cx="1409700" cy="353785"/>
          </a:xfrm>
          <a:prstGeom prst="rightArrow">
            <a:avLst/>
          </a:prstGeom>
          <a:solidFill>
            <a:srgbClr val="D0104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99" y="5191992"/>
            <a:ext cx="4800600" cy="1447799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Sample Details screen shows you details about the sample report.  Tap on the     icon on the top right of your screen to open the PDF version of your report.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52" y="5518067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ZMAuto</vt:lpwstr>
  </property>
  <property fmtid="{D5CDD505-2E9C-101B-9397-08002B2CF9AE}" pid="3" name="SizeBefore">
    <vt:lpwstr>5643376</vt:lpwstr>
  </property>
  <property fmtid="{D5CDD505-2E9C-101B-9397-08002B2CF9AE}" pid="4" name="OptimizationTime">
    <vt:lpwstr>20161122_1644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645</Words>
  <Application>Microsoft Office PowerPoint</Application>
  <PresentationFormat>On-screen Show (4:3)</PresentationFormat>
  <Paragraphs>40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</cp:revision>
  <dcterms:created xsi:type="dcterms:W3CDTF">2016-11-18T16:02:51Z</dcterms:created>
  <dcterms:modified xsi:type="dcterms:W3CDTF">2016-11-21T17:23:27Z</dcterms:modified>
</cp:coreProperties>
</file>