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048"/>
    <a:srgbClr val="D30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195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9654-9A6C-4B6F-AB05-9FE39D100D7F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0081-3B06-4A2C-B47B-6FD0F57A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0081-3B06-4A2C-B47B-6FD0F57AC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5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2E3A-F0EA-4D36-B373-464B5188725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C318-3BE2-4F2D-B43E-15B3F379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Mobile App Quick Start Guide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(Android Version)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258799" cy="20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Assigning a sample action allows you to assign maintenance duties or follow up actions to your sample results.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First under assign to type in the email address you want to assign this sample action to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drop down under Status to assign a status.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Enter in additional comments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Once complete click Save and an email will be sent to the person you’ve assigned the sample action to.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4289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3429000" cy="4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Sample Comment allows you to enter a comment and click save. This comment will appear under the sample details screen in the app.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313727" cy="60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7100"/>
            <a:ext cx="3313727" cy="4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Support icon to pull up the Customer Care Center support. Click on the phone number to call us or select on the E-mail address to send us an email message.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771"/>
            <a:ext cx="3416754" cy="60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3429000" cy="4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172" y="381000"/>
            <a:ext cx="5551714" cy="5867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Settings to set up your notifications.  To set up your push notifications slide your finger so that it turns green.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also select which severities you’d like to receive push notifications on by selecting the severity on the drop down list. </a:t>
            </a:r>
          </a:p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Note: Changing your settings in the app does NOT change your notification settings on the desktop version or change your email settings.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429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02442"/>
            <a:ext cx="3352799" cy="1209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52257" y="2247900"/>
            <a:ext cx="0" cy="1318489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3978" y="2247900"/>
            <a:ext cx="5318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LOAMS</a:t>
            </a:r>
            <a:r>
              <a:rPr lang="en-US" sz="2000" b="1" baseline="30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®</a:t>
            </a: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 SUPPORT DESK: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Phone: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30E45"/>
                </a:solidFill>
                <a:latin typeface="Arial Narrow" panose="020B0606020202030204" pitchFamily="34" charset="0"/>
              </a:rPr>
              <a:t>1-800-655-4473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/>
            </a:r>
            <a:b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Email: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30E45"/>
                </a:solidFill>
                <a:latin typeface="Arial Narrow" panose="020B0606020202030204" pitchFamily="34" charset="0"/>
              </a:rPr>
              <a:t>LOAMS@AnalystsInc.com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rgbClr val="0381C7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69" y="4191000"/>
            <a:ext cx="276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www.AnalystsIncOnline.com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724400"/>
            <a:ext cx="45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www.AnalystsInc.com/LOAMS-Resource-Center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3429000" cy="607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743" y="533400"/>
            <a:ext cx="4571999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find the app in the Google play store, search for “LOAMS”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0800000">
            <a:off x="4927600" y="3073398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3505200"/>
            <a:ext cx="3429000" cy="19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Tap on the INSTALL button to install the app on your phone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5043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33400"/>
            <a:ext cx="4571999" cy="365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“Accept” when prompted.  Please note that the app will not complete installation without this access.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0800000">
            <a:off x="5257800" y="4216399"/>
            <a:ext cx="2362200" cy="304800"/>
          </a:xfrm>
          <a:prstGeom prst="rightArrow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55232" y="5307210"/>
            <a:ext cx="4430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Bureau Veritas will not share any photos/medias/files. This is required as to integrate barcode scanning on future updates. To view our full </a:t>
            </a:r>
            <a:r>
              <a:rPr lang="en-US" sz="1600" dirty="0">
                <a:latin typeface="Arial Narrow" panose="020B0606020202030204" pitchFamily="34" charset="0"/>
              </a:rPr>
              <a:t>privacy policy please go to http://www.bureauveritas.com/footer/privacy-policy</a:t>
            </a:r>
            <a:r>
              <a:rPr lang="en-US" dirty="0">
                <a:latin typeface="Arial Narrow" panose="020B0606020202030204" pitchFamily="34" charset="0"/>
              </a:rPr>
              <a:t>/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81000"/>
            <a:ext cx="3429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16285" cy="5943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Enter in your username and password and tap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Sign In 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button. Your log in credentials are the same as the desktop version.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you’ve forgotten your username and/or password click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Forgot your Username and Password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link, then enter in your email address and a new password will be sent to your email shortly.</a:t>
            </a:r>
          </a:p>
          <a:p>
            <a:endParaRPr lang="en-US" sz="2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 are new to LOAMS you can request a new account by clicking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Request New Account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 and setting up your username and password.  Please note that it may take up to 48 hours for your new account to be activated.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276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16285" cy="5943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Once signed in you’ll see your sample inbox. Your most recent samples will be at the top.  The orange dot means that the sample has not been viewed yet. </a:t>
            </a:r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You can search for a sample by typing in the top search box.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gear icon in the top right to sort your inbox. 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a sample to view the sample details screen.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1398"/>
            <a:ext cx="3276600" cy="4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429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16285" cy="594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Select a filter you want to search by – please note that filters can only be set up on the desktop version of LOAMS, and some filters are not applicable to the mobile version of LOAMS.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sort your inbox by tapping on Sample Date, Severity, Unit ID, Component Type, or Customer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Worksite, or date range.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38766"/>
            <a:ext cx="3429000" cy="5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8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29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084" y="990601"/>
            <a:ext cx="4942115" cy="38861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Sample Details screen shows you details about the sample report.  Tap on the    icon on the top right of your screen to open the PDF version of your report.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181600" y="685801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8812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3429000" cy="4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8300"/>
            <a:ext cx="3581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352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7400" y="380999"/>
            <a:ext cx="2362200" cy="431800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LOAMS app allows you to open up the PDF in a variety of ways depending upon which apps you already have installed on your phone. You may also have the ability to message or email the reports from your phone.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352800" y="4394206"/>
            <a:ext cx="2362200" cy="304800"/>
          </a:xfrm>
          <a:prstGeom prst="rightArrow">
            <a:avLst/>
          </a:prstGeom>
          <a:solidFill>
            <a:srgbClr val="D30E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152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bottom of the Sample details screen allows you to add sample actions and sample comments.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429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463143" y="3989274"/>
            <a:ext cx="4376057" cy="110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chat bubble icon allows you to add comments to the sample.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63143" y="2209800"/>
            <a:ext cx="4114800" cy="130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lightning bolt icon allows you to assign a Sample Action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20" y="3989274"/>
            <a:ext cx="638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33975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3429000" cy="4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ZMAuto</vt:lpwstr>
  </property>
  <property fmtid="{D5CDD505-2E9C-101B-9397-08002B2CF9AE}" pid="3" name="SizeBefore">
    <vt:lpwstr>2864527</vt:lpwstr>
  </property>
  <property fmtid="{D5CDD505-2E9C-101B-9397-08002B2CF9AE}" pid="4" name="OptimizationTime">
    <vt:lpwstr>20161122_1644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661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25</cp:revision>
  <dcterms:created xsi:type="dcterms:W3CDTF">2016-11-14T17:10:34Z</dcterms:created>
  <dcterms:modified xsi:type="dcterms:W3CDTF">2016-11-21T17:26:50Z</dcterms:modified>
</cp:coreProperties>
</file>