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A64C7-C880-4C52-BD37-6C93F997BE3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8CDDE-05B8-42B5-BC75-D9FA625EC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4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CDDE-05B8-42B5-BC75-D9FA625EC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CDDE-05B8-42B5-BC75-D9FA625EC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2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6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3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AED0-0192-46CF-995B-FFDEE8ECFA8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EE1E-A9C4-4F7E-A42B-3E18FF78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3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Mobile App Quick Start Guide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(iPhone Version)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258799" cy="205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4963885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Assigning a sample action allows you to assign maintenance duties or follow up actions to your sample results.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First under assign to type in the email address you want to assign this sample action to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the drop down under Status to assign a status.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Enter in additional comments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Once complete click Save and an email will be sent to the person you’ve assigned the sample action to.</a:t>
            </a: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0272"/>
            <a:ext cx="3276600" cy="595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10707"/>
            <a:ext cx="3276600" cy="4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5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4963885" cy="586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Sample Comment allows you to enter a comment and click save. This comment will appear under the sample details screen in the app.</a:t>
            </a: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533400"/>
            <a:ext cx="3352800" cy="590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30119"/>
            <a:ext cx="3385457" cy="4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4963885" cy="586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the Support icon to pull up the Customer Care Center support. Click on the phone number to call us or select on the E-mail address to send us an email message.</a:t>
            </a: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1"/>
            <a:ext cx="3429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6613"/>
            <a:ext cx="3385457" cy="4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172" y="381000"/>
            <a:ext cx="5551714" cy="5867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Settings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 set up your notifications.  To set up your push notifications slide your finger so that it turns green. 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You can also select which severities you’d like to receive push notifications on by selecting the severity on the drop down list. </a:t>
            </a:r>
          </a:p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Note: Changing your settings in the app does NOT change your notification settings on the desktop version or change your email settings.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771"/>
            <a:ext cx="3048000" cy="60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02442"/>
            <a:ext cx="3352799" cy="1209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52257" y="2247900"/>
            <a:ext cx="0" cy="1318489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3978" y="2247900"/>
            <a:ext cx="5318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tabLst>
                <a:tab pos="860425" algn="l"/>
              </a:tabLst>
            </a:pPr>
            <a:r>
              <a:rPr lang="en-US" sz="20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LOAMS</a:t>
            </a:r>
            <a:r>
              <a:rPr lang="en-US" sz="2000" b="1" baseline="30000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®</a:t>
            </a:r>
            <a:r>
              <a:rPr lang="en-US" sz="20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 SUPPORT DESK: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>
              <a:lnSpc>
                <a:spcPct val="140000"/>
              </a:lnSpc>
              <a:tabLst>
                <a:tab pos="8604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Phone:</a:t>
            </a:r>
            <a:r>
              <a:rPr lang="en-US" sz="2000" dirty="0" smtClean="0">
                <a:latin typeface="Arial Narrow" panose="020B0606020202030204" pitchFamily="34" charset="0"/>
              </a:rPr>
              <a:t>	</a:t>
            </a:r>
            <a:r>
              <a:rPr lang="en-US" sz="2000" b="1" dirty="0" smtClean="0">
                <a:solidFill>
                  <a:srgbClr val="D01048"/>
                </a:solidFill>
                <a:latin typeface="Arial Narrow" panose="020B0606020202030204" pitchFamily="34" charset="0"/>
              </a:rPr>
              <a:t>1-800-655-4473</a:t>
            </a:r>
            <a: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  <a:t/>
            </a:r>
            <a:b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</a:br>
            <a:r>
              <a:rPr lang="en-US" sz="2000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Email:</a:t>
            </a:r>
            <a:r>
              <a:rPr lang="en-US" sz="2000" dirty="0" smtClean="0">
                <a:latin typeface="Arial Narrow" panose="020B0606020202030204" pitchFamily="34" charset="0"/>
              </a:rPr>
              <a:t>	</a:t>
            </a:r>
            <a:r>
              <a:rPr lang="en-US" sz="2000" b="1" dirty="0" smtClean="0">
                <a:solidFill>
                  <a:srgbClr val="D01048"/>
                </a:solidFill>
                <a:latin typeface="Arial Narrow" panose="020B0606020202030204" pitchFamily="34" charset="0"/>
              </a:rPr>
              <a:t>LOAMS@AnalystsInc.com</a:t>
            </a:r>
            <a: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  <a:t> </a:t>
            </a:r>
            <a:endParaRPr lang="en-US" sz="2000" b="1" dirty="0">
              <a:solidFill>
                <a:srgbClr val="0381C7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69" y="4191000"/>
            <a:ext cx="276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www.AnalystsIncOnline.com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724400"/>
            <a:ext cx="450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www.AnalystsInc.com/LOAMS-Resource-Center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743" y="533400"/>
            <a:ext cx="4571999" cy="213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 find the app in the app store, search for “LOAMS”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10800000">
            <a:off x="4953000" y="1600200"/>
            <a:ext cx="2362200" cy="304800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19600" y="3505200"/>
            <a:ext cx="3429000" cy="199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Tap on the +GET button to install the app on your iPhone/iPad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413657"/>
            <a:ext cx="3446172" cy="60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5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2" y="381000"/>
            <a:ext cx="3349044" cy="61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5116285" cy="5943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Enter in your username and password and tap on the </a:t>
            </a:r>
            <a:r>
              <a:rPr lang="en-U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Sign In </a:t>
            </a:r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button</a:t>
            </a:r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. Your log in credentials are the same as the desktop version.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If you’ve forgotten your username and/or password click on the </a:t>
            </a:r>
            <a:r>
              <a:rPr lang="en-U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Forgot your Username and Password</a:t>
            </a:r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link, then enter in your email address and a new password will be sent to your email shortly.</a:t>
            </a:r>
          </a:p>
          <a:p>
            <a:endParaRPr lang="en-US" sz="2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If you are new to LOAMS you can request a new account by clicking on the </a:t>
            </a:r>
            <a:r>
              <a:rPr lang="en-U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Request New Account</a:t>
            </a:r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link and setting up your username and password.  Please note that it may take up to 48 hours for your new account to be </a:t>
            </a:r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activated</a:t>
            </a:r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772"/>
            <a:ext cx="3505200" cy="607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5181600" cy="1981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When prompted tap Allow to have LOAMS send you push notifications once samples are complete at the lab.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257800" y="3962400"/>
            <a:ext cx="2362200" cy="304800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1398"/>
            <a:ext cx="3505200" cy="5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0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5421085" cy="594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Once signed in you’ll see your sample inbox. Your most recent samples will be at the top.  The orange dot means that the sample has not been viewed yet.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You can search for a sample by typing in the top search box.</a:t>
            </a:r>
          </a:p>
          <a:p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the gear icon in the top right to sort your inbox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a sample to view the sample details screen.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435429"/>
            <a:ext cx="339143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5" y="5957241"/>
            <a:ext cx="3385457" cy="4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22293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5116285" cy="594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Select a filter you want to search by – please note that filters can only be set up on the desktop version of LOAMS, and some filters are not applicable to the mobile version of LOAMS.</a:t>
            </a:r>
          </a:p>
          <a:p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You can sort your inbox by tapping on Sample Date, Severity, Unit ID, Component Type, or Customer 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Worksite, or by Date Range.</a:t>
            </a: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5" y="5961399"/>
            <a:ext cx="3206073" cy="49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381000"/>
            <a:ext cx="336368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7084" y="990601"/>
            <a:ext cx="4942115" cy="38861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Sample Details screen shows you details about the sample report.  Tap on the    icon on the top right of your screen to open the PDF version of your report.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581400" y="685800"/>
            <a:ext cx="2362200" cy="304800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28812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5961398"/>
            <a:ext cx="3363685" cy="4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34850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78" y="381000"/>
            <a:ext cx="3405048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9578" y="457200"/>
            <a:ext cx="2443522" cy="2960020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LOAMS app allows you to open up the PDF in a variety of ways depending upon which apps you already have installed on your phone. You may also have the ability to message or email the reports from your phone.</a:t>
            </a:r>
          </a:p>
          <a:p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Import with </a:t>
            </a:r>
            <a:r>
              <a:rPr lang="en-US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iBooks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to open the PDF of the report.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390900" y="3416918"/>
            <a:ext cx="2362200" cy="304800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3656"/>
            <a:ext cx="3230108" cy="606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1000"/>
            <a:ext cx="4963885" cy="152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bottom of the Sample details screen allows you to add sample actions and sample comments.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63143" y="3989274"/>
            <a:ext cx="4376057" cy="110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chat bubble icon allows you to add comments to the sample.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63143" y="2209800"/>
            <a:ext cx="4114800" cy="130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lightning bolt icon allows you to assign a Sample Action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33975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989274"/>
            <a:ext cx="638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1398"/>
            <a:ext cx="3230108" cy="4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8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ZMAuto</vt:lpwstr>
  </property>
  <property fmtid="{D5CDD505-2E9C-101B-9397-08002B2CF9AE}" pid="3" name="SizeBefore">
    <vt:lpwstr>1749009</vt:lpwstr>
  </property>
  <property fmtid="{D5CDD505-2E9C-101B-9397-08002B2CF9AE}" pid="4" name="OptimizationTime">
    <vt:lpwstr>20161122_1644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643</Words>
  <Application>Microsoft Office PowerPoint</Application>
  <PresentationFormat>On-screen Show (4:3)</PresentationFormat>
  <Paragraphs>44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2016-11-15T22:30:22Z</dcterms:created>
  <dcterms:modified xsi:type="dcterms:W3CDTF">2016-11-21T17:22:35Z</dcterms:modified>
</cp:coreProperties>
</file>