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E_1E46F800.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handoutMasterIdLst>
    <p:handoutMasterId r:id="rId20"/>
  </p:handoutMasterIdLst>
  <p:sldIdLst>
    <p:sldId id="256" r:id="rId5"/>
    <p:sldId id="257" r:id="rId6"/>
    <p:sldId id="263" r:id="rId7"/>
    <p:sldId id="264" r:id="rId8"/>
    <p:sldId id="265" r:id="rId9"/>
    <p:sldId id="266" r:id="rId10"/>
    <p:sldId id="267" r:id="rId11"/>
    <p:sldId id="268" r:id="rId12"/>
    <p:sldId id="269" r:id="rId13"/>
    <p:sldId id="274" r:id="rId14"/>
    <p:sldId id="275" r:id="rId15"/>
    <p:sldId id="270" r:id="rId16"/>
    <p:sldId id="272" r:id="rId17"/>
    <p:sldId id="273" r:id="rId18"/>
    <p:sldId id="262" r:id="rId19"/>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C6D446-4458-D0AA-3725-38ABB924A4DC}" name="Jessica RIVERA-PENA" initials="JR" userId="S::jessica.rivera-pena@bureauveritas.com::141b5ea8-a917-4db0-a1e1-7342e8eaeb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9E"/>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57B72-8165-46EF-9137-0773ACEEB892}" v="10" dt="2024-12-09T15:30:23.4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20" y="84"/>
      </p:cViewPr>
      <p:guideLst>
        <p:guide orient="horz" pos="2880"/>
        <p:guide pos="2160"/>
      </p:guideLst>
    </p:cSldViewPr>
  </p:slideViewPr>
  <p:notesTextViewPr>
    <p:cViewPr>
      <p:scale>
        <a:sx n="100" d="100"/>
        <a:sy n="100" d="100"/>
      </p:scale>
      <p:origin x="0" y="0"/>
    </p:cViewPr>
  </p:notesTextViewPr>
  <p:notesViewPr>
    <p:cSldViewPr>
      <p:cViewPr varScale="1">
        <p:scale>
          <a:sx n="118" d="100"/>
          <a:sy n="118" d="100"/>
        </p:scale>
        <p:origin x="2328" y="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RIVERA-PENA" userId="141b5ea8-a917-4db0-a1e1-7342e8eaebe5" providerId="ADAL" clId="{99257B72-8165-46EF-9137-0773ACEEB892}"/>
    <pc:docChg chg="undo custSel modSld">
      <pc:chgData name="Jessica RIVERA-PENA" userId="141b5ea8-a917-4db0-a1e1-7342e8eaebe5" providerId="ADAL" clId="{99257B72-8165-46EF-9137-0773ACEEB892}" dt="2024-12-09T15:36:21.186" v="148" actId="1035"/>
      <pc:docMkLst>
        <pc:docMk/>
      </pc:docMkLst>
      <pc:sldChg chg="addSp delSp modSp mod">
        <pc:chgData name="Jessica RIVERA-PENA" userId="141b5ea8-a917-4db0-a1e1-7342e8eaebe5" providerId="ADAL" clId="{99257B72-8165-46EF-9137-0773ACEEB892}" dt="2024-12-09T15:36:21.186" v="148" actId="1035"/>
        <pc:sldMkLst>
          <pc:docMk/>
          <pc:sldMk cId="1688516334" sldId="272"/>
        </pc:sldMkLst>
        <pc:spChg chg="mod">
          <ac:chgData name="Jessica RIVERA-PENA" userId="141b5ea8-a917-4db0-a1e1-7342e8eaebe5" providerId="ADAL" clId="{99257B72-8165-46EF-9137-0773ACEEB892}" dt="2024-12-09T15:36:19.053" v="147" actId="1035"/>
          <ac:spMkLst>
            <pc:docMk/>
            <pc:sldMk cId="1688516334" sldId="272"/>
            <ac:spMk id="7" creationId="{B38C21D3-9D88-A2C0-B8E0-243166848250}"/>
          </ac:spMkLst>
        </pc:spChg>
        <pc:picChg chg="add del mod">
          <ac:chgData name="Jessica RIVERA-PENA" userId="141b5ea8-a917-4db0-a1e1-7342e8eaebe5" providerId="ADAL" clId="{99257B72-8165-46EF-9137-0773ACEEB892}" dt="2024-12-09T15:18:06.283" v="4" actId="478"/>
          <ac:picMkLst>
            <pc:docMk/>
            <pc:sldMk cId="1688516334" sldId="272"/>
            <ac:picMk id="6" creationId="{11BC164A-1EBA-69D3-E34B-A73BAA6349C4}"/>
          </ac:picMkLst>
        </pc:picChg>
        <pc:picChg chg="mod">
          <ac:chgData name="Jessica RIVERA-PENA" userId="141b5ea8-a917-4db0-a1e1-7342e8eaebe5" providerId="ADAL" clId="{99257B72-8165-46EF-9137-0773ACEEB892}" dt="2024-12-09T15:36:21.186" v="148" actId="1035"/>
          <ac:picMkLst>
            <pc:docMk/>
            <pc:sldMk cId="1688516334" sldId="272"/>
            <ac:picMk id="9" creationId="{BB714C91-5002-8506-45F1-19324786983A}"/>
          </ac:picMkLst>
        </pc:picChg>
        <pc:picChg chg="mod">
          <ac:chgData name="Jessica RIVERA-PENA" userId="141b5ea8-a917-4db0-a1e1-7342e8eaebe5" providerId="ADAL" clId="{99257B72-8165-46EF-9137-0773ACEEB892}" dt="2024-12-09T15:18:43.992" v="33" actId="1035"/>
          <ac:picMkLst>
            <pc:docMk/>
            <pc:sldMk cId="1688516334" sldId="272"/>
            <ac:picMk id="10" creationId="{C4EF1718-5680-D3FF-2E46-B45D2A47292C}"/>
          </ac:picMkLst>
        </pc:picChg>
        <pc:picChg chg="add mod modCrop">
          <ac:chgData name="Jessica RIVERA-PENA" userId="141b5ea8-a917-4db0-a1e1-7342e8eaebe5" providerId="ADAL" clId="{99257B72-8165-46EF-9137-0773ACEEB892}" dt="2024-12-09T15:18:54.180" v="38" actId="1076"/>
          <ac:picMkLst>
            <pc:docMk/>
            <pc:sldMk cId="1688516334" sldId="272"/>
            <ac:picMk id="18" creationId="{397E8FDC-B2EA-8CD8-3185-C3674E2AA42D}"/>
          </ac:picMkLst>
        </pc:picChg>
        <pc:picChg chg="add mod modCrop">
          <ac:chgData name="Jessica RIVERA-PENA" userId="141b5ea8-a917-4db0-a1e1-7342e8eaebe5" providerId="ADAL" clId="{99257B72-8165-46EF-9137-0773ACEEB892}" dt="2024-12-09T15:19:03.481" v="41" actId="14100"/>
          <ac:picMkLst>
            <pc:docMk/>
            <pc:sldMk cId="1688516334" sldId="272"/>
            <ac:picMk id="20" creationId="{1F894DD5-4789-36E2-7CC6-EC3A85A8938F}"/>
          </ac:picMkLst>
        </pc:picChg>
        <pc:inkChg chg="del">
          <ac:chgData name="Jessica RIVERA-PENA" userId="141b5ea8-a917-4db0-a1e1-7342e8eaebe5" providerId="ADAL" clId="{99257B72-8165-46EF-9137-0773ACEEB892}" dt="2024-12-09T15:18:02.100" v="0" actId="478"/>
          <ac:inkMkLst>
            <pc:docMk/>
            <pc:sldMk cId="1688516334" sldId="272"/>
            <ac:inkMk id="3" creationId="{2D9B9B38-A438-253B-F260-582D56966DAA}"/>
          </ac:inkMkLst>
        </pc:inkChg>
      </pc:sldChg>
      <pc:sldChg chg="addSp delSp modSp mod">
        <pc:chgData name="Jessica RIVERA-PENA" userId="141b5ea8-a917-4db0-a1e1-7342e8eaebe5" providerId="ADAL" clId="{99257B72-8165-46EF-9137-0773ACEEB892}" dt="2024-12-09T15:19:31.343" v="46" actId="1076"/>
        <pc:sldMkLst>
          <pc:docMk/>
          <pc:sldMk cId="1524973271" sldId="273"/>
        </pc:sldMkLst>
        <pc:picChg chg="add mod">
          <ac:chgData name="Jessica RIVERA-PENA" userId="141b5ea8-a917-4db0-a1e1-7342e8eaebe5" providerId="ADAL" clId="{99257B72-8165-46EF-9137-0773ACEEB892}" dt="2024-12-09T15:19:31.343" v="46" actId="1076"/>
          <ac:picMkLst>
            <pc:docMk/>
            <pc:sldMk cId="1524973271" sldId="273"/>
            <ac:picMk id="6" creationId="{151C89E9-0C5F-1B52-F5B2-F052456F3443}"/>
          </ac:picMkLst>
        </pc:picChg>
        <pc:inkChg chg="del">
          <ac:chgData name="Jessica RIVERA-PENA" userId="141b5ea8-a917-4db0-a1e1-7342e8eaebe5" providerId="ADAL" clId="{99257B72-8165-46EF-9137-0773ACEEB892}" dt="2024-12-09T15:19:11.598" v="42" actId="478"/>
          <ac:inkMkLst>
            <pc:docMk/>
            <pc:sldMk cId="1524973271" sldId="273"/>
            <ac:inkMk id="3" creationId="{659128B6-049E-2442-7A8D-23602A5ADF03}"/>
          </ac:inkMkLst>
        </pc:inkChg>
      </pc:sldChg>
      <pc:sldChg chg="addSp delSp modSp mod">
        <pc:chgData name="Jessica RIVERA-PENA" userId="141b5ea8-a917-4db0-a1e1-7342e8eaebe5" providerId="ADAL" clId="{99257B72-8165-46EF-9137-0773ACEEB892}" dt="2024-12-09T15:27:57.713" v="73" actId="1037"/>
        <pc:sldMkLst>
          <pc:docMk/>
          <pc:sldMk cId="2951943255" sldId="274"/>
        </pc:sldMkLst>
        <pc:spChg chg="mod">
          <ac:chgData name="Jessica RIVERA-PENA" userId="141b5ea8-a917-4db0-a1e1-7342e8eaebe5" providerId="ADAL" clId="{99257B72-8165-46EF-9137-0773ACEEB892}" dt="2024-12-09T15:27:53.838" v="68" actId="14100"/>
          <ac:spMkLst>
            <pc:docMk/>
            <pc:sldMk cId="2951943255" sldId="274"/>
            <ac:spMk id="7" creationId="{37AE08C0-8C94-9C54-B34A-150F3D614DC0}"/>
          </ac:spMkLst>
        </pc:spChg>
        <pc:picChg chg="add mod">
          <ac:chgData name="Jessica RIVERA-PENA" userId="141b5ea8-a917-4db0-a1e1-7342e8eaebe5" providerId="ADAL" clId="{99257B72-8165-46EF-9137-0773ACEEB892}" dt="2024-12-09T15:27:56.928" v="71" actId="1037"/>
          <ac:picMkLst>
            <pc:docMk/>
            <pc:sldMk cId="2951943255" sldId="274"/>
            <ac:picMk id="3" creationId="{281E28EE-4E8F-581C-900B-1A10DE1B5107}"/>
          </ac:picMkLst>
        </pc:picChg>
        <pc:picChg chg="add mod">
          <ac:chgData name="Jessica RIVERA-PENA" userId="141b5ea8-a917-4db0-a1e1-7342e8eaebe5" providerId="ADAL" clId="{99257B72-8165-46EF-9137-0773ACEEB892}" dt="2024-12-09T15:27:57.713" v="73" actId="1037"/>
          <ac:picMkLst>
            <pc:docMk/>
            <pc:sldMk cId="2951943255" sldId="274"/>
            <ac:picMk id="5" creationId="{634ED15B-BDB8-C5E5-13F7-0E53BD7D111B}"/>
          </ac:picMkLst>
        </pc:picChg>
        <pc:picChg chg="del">
          <ac:chgData name="Jessica RIVERA-PENA" userId="141b5ea8-a917-4db0-a1e1-7342e8eaebe5" providerId="ADAL" clId="{99257B72-8165-46EF-9137-0773ACEEB892}" dt="2024-12-09T15:19:52.316" v="47" actId="478"/>
          <ac:picMkLst>
            <pc:docMk/>
            <pc:sldMk cId="2951943255" sldId="274"/>
            <ac:picMk id="6" creationId="{CEF75488-604D-0229-20CE-5CAE5D4E5F38}"/>
          </ac:picMkLst>
        </pc:picChg>
      </pc:sldChg>
      <pc:sldChg chg="addSp delSp modSp mod">
        <pc:chgData name="Jessica RIVERA-PENA" userId="141b5ea8-a917-4db0-a1e1-7342e8eaebe5" providerId="ADAL" clId="{99257B72-8165-46EF-9137-0773ACEEB892}" dt="2024-12-09T15:31:34.723" v="146" actId="1076"/>
        <pc:sldMkLst>
          <pc:docMk/>
          <pc:sldMk cId="464370536" sldId="275"/>
        </pc:sldMkLst>
        <pc:spChg chg="mod">
          <ac:chgData name="Jessica RIVERA-PENA" userId="141b5ea8-a917-4db0-a1e1-7342e8eaebe5" providerId="ADAL" clId="{99257B72-8165-46EF-9137-0773ACEEB892}" dt="2024-12-09T15:29:55.075" v="97" actId="404"/>
          <ac:spMkLst>
            <pc:docMk/>
            <pc:sldMk cId="464370536" sldId="275"/>
            <ac:spMk id="7" creationId="{0C4F0D86-1FAE-C031-9A19-529141EE7B01}"/>
          </ac:spMkLst>
        </pc:spChg>
        <pc:grpChg chg="mod">
          <ac:chgData name="Jessica RIVERA-PENA" userId="141b5ea8-a917-4db0-a1e1-7342e8eaebe5" providerId="ADAL" clId="{99257B72-8165-46EF-9137-0773ACEEB892}" dt="2024-12-09T15:28:25.158" v="79" actId="1035"/>
          <ac:grpSpMkLst>
            <pc:docMk/>
            <pc:sldMk cId="464370536" sldId="275"/>
            <ac:grpSpMk id="8" creationId="{3864C2C6-0DFF-C476-4FE6-F1EC718A5951}"/>
          </ac:grpSpMkLst>
        </pc:grpChg>
        <pc:picChg chg="add del mod modCrop">
          <ac:chgData name="Jessica RIVERA-PENA" userId="141b5ea8-a917-4db0-a1e1-7342e8eaebe5" providerId="ADAL" clId="{99257B72-8165-46EF-9137-0773ACEEB892}" dt="2024-12-09T15:28:16.007" v="74" actId="478"/>
          <ac:picMkLst>
            <pc:docMk/>
            <pc:sldMk cId="464370536" sldId="275"/>
            <ac:picMk id="5" creationId="{9D9D098E-4CDC-5DB0-AFA1-9DD2C4CB1850}"/>
          </ac:picMkLst>
        </pc:picChg>
        <pc:picChg chg="del">
          <ac:chgData name="Jessica RIVERA-PENA" userId="141b5ea8-a917-4db0-a1e1-7342e8eaebe5" providerId="ADAL" clId="{99257B72-8165-46EF-9137-0773ACEEB892}" dt="2024-12-09T15:19:54.076" v="48" actId="478"/>
          <ac:picMkLst>
            <pc:docMk/>
            <pc:sldMk cId="464370536" sldId="275"/>
            <ac:picMk id="6" creationId="{37FD0679-9FA1-596D-CFAB-8B9402CCD3EF}"/>
          </ac:picMkLst>
        </pc:picChg>
        <pc:picChg chg="mod">
          <ac:chgData name="Jessica RIVERA-PENA" userId="141b5ea8-a917-4db0-a1e1-7342e8eaebe5" providerId="ADAL" clId="{99257B72-8165-46EF-9137-0773ACEEB892}" dt="2024-12-09T15:28:26.877" v="81" actId="1035"/>
          <ac:picMkLst>
            <pc:docMk/>
            <pc:sldMk cId="464370536" sldId="275"/>
            <ac:picMk id="9" creationId="{5F9984FD-138D-37D3-90C9-62D109518B83}"/>
          </ac:picMkLst>
        </pc:picChg>
        <pc:picChg chg="mod">
          <ac:chgData name="Jessica RIVERA-PENA" userId="141b5ea8-a917-4db0-a1e1-7342e8eaebe5" providerId="ADAL" clId="{99257B72-8165-46EF-9137-0773ACEEB892}" dt="2024-12-09T15:29:58.233" v="99" actId="1035"/>
          <ac:picMkLst>
            <pc:docMk/>
            <pc:sldMk cId="464370536" sldId="275"/>
            <ac:picMk id="10" creationId="{4C01F45E-C143-91CC-EE2E-5E1EA649EC87}"/>
          </ac:picMkLst>
        </pc:picChg>
        <pc:picChg chg="add del mod modCrop">
          <ac:chgData name="Jessica RIVERA-PENA" userId="141b5ea8-a917-4db0-a1e1-7342e8eaebe5" providerId="ADAL" clId="{99257B72-8165-46EF-9137-0773ACEEB892}" dt="2024-12-09T15:28:16.537" v="75" actId="478"/>
          <ac:picMkLst>
            <pc:docMk/>
            <pc:sldMk cId="464370536" sldId="275"/>
            <ac:picMk id="18" creationId="{7745627D-7607-143D-26BB-202445301E9F}"/>
          </ac:picMkLst>
        </pc:picChg>
        <pc:picChg chg="add mod modCrop">
          <ac:chgData name="Jessica RIVERA-PENA" userId="141b5ea8-a917-4db0-a1e1-7342e8eaebe5" providerId="ADAL" clId="{99257B72-8165-46EF-9137-0773ACEEB892}" dt="2024-12-09T15:31:34.723" v="146" actId="1076"/>
          <ac:picMkLst>
            <pc:docMk/>
            <pc:sldMk cId="464370536" sldId="275"/>
            <ac:picMk id="20" creationId="{39478343-4EFB-281E-07E8-306F1CEA1E89}"/>
          </ac:picMkLst>
        </pc:picChg>
        <pc:picChg chg="add mod modCrop">
          <ac:chgData name="Jessica RIVERA-PENA" userId="141b5ea8-a917-4db0-a1e1-7342e8eaebe5" providerId="ADAL" clId="{99257B72-8165-46EF-9137-0773ACEEB892}" dt="2024-12-09T15:31:31.124" v="144" actId="1076"/>
          <ac:picMkLst>
            <pc:docMk/>
            <pc:sldMk cId="464370536" sldId="275"/>
            <ac:picMk id="22" creationId="{6CA649CB-CDD9-D8EE-3E81-587AA48FA55A}"/>
          </ac:picMkLst>
        </pc:picChg>
        <pc:picChg chg="add mod modCrop">
          <ac:chgData name="Jessica RIVERA-PENA" userId="141b5ea8-a917-4db0-a1e1-7342e8eaebe5" providerId="ADAL" clId="{99257B72-8165-46EF-9137-0773ACEEB892}" dt="2024-12-09T15:31:33.460" v="145" actId="14100"/>
          <ac:picMkLst>
            <pc:docMk/>
            <pc:sldMk cId="464370536" sldId="275"/>
            <ac:picMk id="24" creationId="{14F14AA2-1500-F45F-CB53-12D77EA78D10}"/>
          </ac:picMkLst>
        </pc:picChg>
      </pc:sldChg>
    </pc:docChg>
  </pc:docChgLst>
  <pc:docChgLst>
    <pc:chgData name="Jessica RIVERA-PENA" userId="141b5ea8-a917-4db0-a1e1-7342e8eaebe5" providerId="ADAL" clId="{77B09F2C-8B79-4895-9F42-AA369369D221}"/>
    <pc:docChg chg="undo custSel addSld delSld modSld">
      <pc:chgData name="Jessica RIVERA-PENA" userId="141b5ea8-a917-4db0-a1e1-7342e8eaebe5" providerId="ADAL" clId="{77B09F2C-8B79-4895-9F42-AA369369D221}" dt="2024-11-19T21:07:01.933" v="109" actId="20577"/>
      <pc:docMkLst>
        <pc:docMk/>
      </pc:docMkLst>
      <pc:sldChg chg="modSp mod">
        <pc:chgData name="Jessica RIVERA-PENA" userId="141b5ea8-a917-4db0-a1e1-7342e8eaebe5" providerId="ADAL" clId="{77B09F2C-8B79-4895-9F42-AA369369D221}" dt="2024-11-19T21:06:41.207" v="69" actId="14100"/>
        <pc:sldMkLst>
          <pc:docMk/>
          <pc:sldMk cId="0" sldId="256"/>
        </pc:sldMkLst>
        <pc:spChg chg="mod">
          <ac:chgData name="Jessica RIVERA-PENA" userId="141b5ea8-a917-4db0-a1e1-7342e8eaebe5" providerId="ADAL" clId="{77B09F2C-8B79-4895-9F42-AA369369D221}" dt="2024-11-19T21:06:41.207" v="69" actId="14100"/>
          <ac:spMkLst>
            <pc:docMk/>
            <pc:sldMk cId="0" sldId="256"/>
            <ac:spMk id="8" creationId="{00000000-0000-0000-0000-000000000000}"/>
          </ac:spMkLst>
        </pc:spChg>
      </pc:sldChg>
      <pc:sldChg chg="addSp delSp modSp mod">
        <pc:chgData name="Jessica RIVERA-PENA" userId="141b5ea8-a917-4db0-a1e1-7342e8eaebe5" providerId="ADAL" clId="{77B09F2C-8B79-4895-9F42-AA369369D221}" dt="2024-11-19T21:07:01.933" v="109" actId="20577"/>
        <pc:sldMkLst>
          <pc:docMk/>
          <pc:sldMk cId="0" sldId="257"/>
        </pc:sldMkLst>
        <pc:spChg chg="mod">
          <ac:chgData name="Jessica RIVERA-PENA" userId="141b5ea8-a917-4db0-a1e1-7342e8eaebe5" providerId="ADAL" clId="{77B09F2C-8B79-4895-9F42-AA369369D221}" dt="2024-11-19T21:06:48.892" v="80" actId="20577"/>
          <ac:spMkLst>
            <pc:docMk/>
            <pc:sldMk cId="0" sldId="257"/>
            <ac:spMk id="2" creationId="{00000000-0000-0000-0000-000000000000}"/>
          </ac:spMkLst>
        </pc:spChg>
        <pc:spChg chg="mod">
          <ac:chgData name="Jessica RIVERA-PENA" userId="141b5ea8-a917-4db0-a1e1-7342e8eaebe5" providerId="ADAL" clId="{77B09F2C-8B79-4895-9F42-AA369369D221}" dt="2024-11-19T21:07:01.933" v="109" actId="20577"/>
          <ac:spMkLst>
            <pc:docMk/>
            <pc:sldMk cId="0" sldId="257"/>
            <ac:spMk id="7" creationId="{00000000-0000-0000-0000-000000000000}"/>
          </ac:spMkLst>
        </pc:spChg>
        <pc:picChg chg="del">
          <ac:chgData name="Jessica RIVERA-PENA" userId="141b5ea8-a917-4db0-a1e1-7342e8eaebe5" providerId="ADAL" clId="{77B09F2C-8B79-4895-9F42-AA369369D221}" dt="2024-11-19T21:01:29.161" v="0" actId="478"/>
          <ac:picMkLst>
            <pc:docMk/>
            <pc:sldMk cId="0" sldId="257"/>
            <ac:picMk id="3" creationId="{2CE22547-763F-8681-095C-2D5CD64C7D3E}"/>
          </ac:picMkLst>
        </pc:picChg>
        <pc:picChg chg="add del">
          <ac:chgData name="Jessica RIVERA-PENA" userId="141b5ea8-a917-4db0-a1e1-7342e8eaebe5" providerId="ADAL" clId="{77B09F2C-8B79-4895-9F42-AA369369D221}" dt="2024-11-19T21:01:45.867" v="8" actId="478"/>
          <ac:picMkLst>
            <pc:docMk/>
            <pc:sldMk cId="0" sldId="257"/>
            <ac:picMk id="6" creationId="{6C587605-C9B1-049C-A876-536E2C296754}"/>
          </ac:picMkLst>
        </pc:picChg>
        <pc:picChg chg="add del">
          <ac:chgData name="Jessica RIVERA-PENA" userId="141b5ea8-a917-4db0-a1e1-7342e8eaebe5" providerId="ADAL" clId="{77B09F2C-8B79-4895-9F42-AA369369D221}" dt="2024-11-19T21:01:46.317" v="9" actId="478"/>
          <ac:picMkLst>
            <pc:docMk/>
            <pc:sldMk cId="0" sldId="257"/>
            <ac:picMk id="21" creationId="{B26FDDB6-7255-20DD-3900-E7E9230A3B77}"/>
          </ac:picMkLst>
        </pc:picChg>
        <pc:picChg chg="add del mod">
          <ac:chgData name="Jessica RIVERA-PENA" userId="141b5ea8-a917-4db0-a1e1-7342e8eaebe5" providerId="ADAL" clId="{77B09F2C-8B79-4895-9F42-AA369369D221}" dt="2024-11-19T21:01:52.360" v="11" actId="478"/>
          <ac:picMkLst>
            <pc:docMk/>
            <pc:sldMk cId="0" sldId="257"/>
            <ac:picMk id="22" creationId="{E6CC1B4F-6A68-2C10-0379-52F18E653B32}"/>
          </ac:picMkLst>
        </pc:picChg>
      </pc:sldChg>
      <pc:sldChg chg="addSp delSp modSp mod">
        <pc:chgData name="Jessica RIVERA-PENA" userId="141b5ea8-a917-4db0-a1e1-7342e8eaebe5" providerId="ADAL" clId="{77B09F2C-8B79-4895-9F42-AA369369D221}" dt="2024-11-19T21:04:37.998" v="35" actId="1035"/>
        <pc:sldMkLst>
          <pc:docMk/>
          <pc:sldMk cId="2231729129" sldId="263"/>
        </pc:sldMkLst>
        <pc:picChg chg="del">
          <ac:chgData name="Jessica RIVERA-PENA" userId="141b5ea8-a917-4db0-a1e1-7342e8eaebe5" providerId="ADAL" clId="{77B09F2C-8B79-4895-9F42-AA369369D221}" dt="2024-11-19T21:02:30.549" v="12" actId="478"/>
          <ac:picMkLst>
            <pc:docMk/>
            <pc:sldMk cId="2231729129" sldId="263"/>
            <ac:picMk id="6" creationId="{7136A8DF-BF71-9AD8-3824-FFEA7D2E6B9B}"/>
          </ac:picMkLst>
        </pc:picChg>
        <pc:picChg chg="add mod modCrop">
          <ac:chgData name="Jessica RIVERA-PENA" userId="141b5ea8-a917-4db0-a1e1-7342e8eaebe5" providerId="ADAL" clId="{77B09F2C-8B79-4895-9F42-AA369369D221}" dt="2024-11-19T21:04:37.998" v="35" actId="1035"/>
          <ac:picMkLst>
            <pc:docMk/>
            <pc:sldMk cId="2231729129" sldId="263"/>
            <ac:picMk id="18" creationId="{3A1FE769-F434-F5DA-D198-63212260288D}"/>
          </ac:picMkLst>
        </pc:picChg>
      </pc:sldChg>
      <pc:sldChg chg="addSp delSp modSp mod">
        <pc:chgData name="Jessica RIVERA-PENA" userId="141b5ea8-a917-4db0-a1e1-7342e8eaebe5" providerId="ADAL" clId="{77B09F2C-8B79-4895-9F42-AA369369D221}" dt="2024-11-19T21:04:47.945" v="37" actId="1035"/>
        <pc:sldMkLst>
          <pc:docMk/>
          <pc:sldMk cId="3928987786" sldId="264"/>
        </pc:sldMkLst>
        <pc:picChg chg="del">
          <ac:chgData name="Jessica RIVERA-PENA" userId="141b5ea8-a917-4db0-a1e1-7342e8eaebe5" providerId="ADAL" clId="{77B09F2C-8B79-4895-9F42-AA369369D221}" dt="2024-11-19T21:03:27.906" v="16" actId="478"/>
          <ac:picMkLst>
            <pc:docMk/>
            <pc:sldMk cId="3928987786" sldId="264"/>
            <ac:picMk id="6" creationId="{2C686E69-17FC-8AA6-3D05-C1D87A328CD4}"/>
          </ac:picMkLst>
        </pc:picChg>
        <pc:picChg chg="add mod modCrop">
          <ac:chgData name="Jessica RIVERA-PENA" userId="141b5ea8-a917-4db0-a1e1-7342e8eaebe5" providerId="ADAL" clId="{77B09F2C-8B79-4895-9F42-AA369369D221}" dt="2024-11-19T21:04:47.945" v="37" actId="1035"/>
          <ac:picMkLst>
            <pc:docMk/>
            <pc:sldMk cId="3928987786" sldId="264"/>
            <ac:picMk id="18" creationId="{DBDFD7C2-00B7-DFE4-4057-277FD5AC72D5}"/>
          </ac:picMkLst>
        </pc:picChg>
      </pc:sldChg>
      <pc:sldChg chg="addSp delSp modSp mod">
        <pc:chgData name="Jessica RIVERA-PENA" userId="141b5ea8-a917-4db0-a1e1-7342e8eaebe5" providerId="ADAL" clId="{77B09F2C-8B79-4895-9F42-AA369369D221}" dt="2024-11-19T21:05:13.373" v="44" actId="1076"/>
        <pc:sldMkLst>
          <pc:docMk/>
          <pc:sldMk cId="4056054701" sldId="265"/>
        </pc:sldMkLst>
        <pc:picChg chg="del">
          <ac:chgData name="Jessica RIVERA-PENA" userId="141b5ea8-a917-4db0-a1e1-7342e8eaebe5" providerId="ADAL" clId="{77B09F2C-8B79-4895-9F42-AA369369D221}" dt="2024-11-19T21:04:54.001" v="38" actId="478"/>
          <ac:picMkLst>
            <pc:docMk/>
            <pc:sldMk cId="4056054701" sldId="265"/>
            <ac:picMk id="6" creationId="{76079491-4745-F135-372C-192FC7EB7640}"/>
          </ac:picMkLst>
        </pc:picChg>
        <pc:picChg chg="add mod modCrop">
          <ac:chgData name="Jessica RIVERA-PENA" userId="141b5ea8-a917-4db0-a1e1-7342e8eaebe5" providerId="ADAL" clId="{77B09F2C-8B79-4895-9F42-AA369369D221}" dt="2024-11-19T21:05:13.373" v="44" actId="1076"/>
          <ac:picMkLst>
            <pc:docMk/>
            <pc:sldMk cId="4056054701" sldId="265"/>
            <ac:picMk id="20" creationId="{BF9919BC-0D12-2B41-D62D-51E14290CFFC}"/>
          </ac:picMkLst>
        </pc:picChg>
      </pc:sldChg>
      <pc:sldChg chg="delSp mod">
        <pc:chgData name="Jessica RIVERA-PENA" userId="141b5ea8-a917-4db0-a1e1-7342e8eaebe5" providerId="ADAL" clId="{77B09F2C-8B79-4895-9F42-AA369369D221}" dt="2024-11-19T21:05:28.553" v="45" actId="478"/>
        <pc:sldMkLst>
          <pc:docMk/>
          <pc:sldMk cId="2045137255" sldId="266"/>
        </pc:sldMkLst>
        <pc:picChg chg="del">
          <ac:chgData name="Jessica RIVERA-PENA" userId="141b5ea8-a917-4db0-a1e1-7342e8eaebe5" providerId="ADAL" clId="{77B09F2C-8B79-4895-9F42-AA369369D221}" dt="2024-11-19T21:05:28.553" v="45" actId="478"/>
          <ac:picMkLst>
            <pc:docMk/>
            <pc:sldMk cId="2045137255" sldId="266"/>
            <ac:picMk id="6" creationId="{09584E49-EB1C-7285-539F-DA254D21549F}"/>
          </ac:picMkLst>
        </pc:picChg>
      </pc:sldChg>
      <pc:sldChg chg="delSp mod">
        <pc:chgData name="Jessica RIVERA-PENA" userId="141b5ea8-a917-4db0-a1e1-7342e8eaebe5" providerId="ADAL" clId="{77B09F2C-8B79-4895-9F42-AA369369D221}" dt="2024-11-19T21:05:39.481" v="46" actId="478"/>
        <pc:sldMkLst>
          <pc:docMk/>
          <pc:sldMk cId="3290718896" sldId="267"/>
        </pc:sldMkLst>
        <pc:picChg chg="del">
          <ac:chgData name="Jessica RIVERA-PENA" userId="141b5ea8-a917-4db0-a1e1-7342e8eaebe5" providerId="ADAL" clId="{77B09F2C-8B79-4895-9F42-AA369369D221}" dt="2024-11-19T21:05:39.481" v="46" actId="478"/>
          <ac:picMkLst>
            <pc:docMk/>
            <pc:sldMk cId="3290718896" sldId="267"/>
            <ac:picMk id="6" creationId="{96EBF6ED-3739-F091-3D45-027C1D932954}"/>
          </ac:picMkLst>
        </pc:picChg>
      </pc:sldChg>
      <pc:sldChg chg="addSp delSp modSp mod">
        <pc:chgData name="Jessica RIVERA-PENA" userId="141b5ea8-a917-4db0-a1e1-7342e8eaebe5" providerId="ADAL" clId="{77B09F2C-8B79-4895-9F42-AA369369D221}" dt="2024-11-19T21:06:09.317" v="54" actId="1076"/>
        <pc:sldMkLst>
          <pc:docMk/>
          <pc:sldMk cId="3496755489" sldId="268"/>
        </pc:sldMkLst>
        <pc:picChg chg="del mod">
          <ac:chgData name="Jessica RIVERA-PENA" userId="141b5ea8-a917-4db0-a1e1-7342e8eaebe5" providerId="ADAL" clId="{77B09F2C-8B79-4895-9F42-AA369369D221}" dt="2024-11-19T21:05:54.448" v="48" actId="478"/>
          <ac:picMkLst>
            <pc:docMk/>
            <pc:sldMk cId="3496755489" sldId="268"/>
            <ac:picMk id="6" creationId="{F37B13FD-9E05-6531-8F05-BF5EEF20AB53}"/>
          </ac:picMkLst>
        </pc:picChg>
        <pc:picChg chg="add mod modCrop">
          <ac:chgData name="Jessica RIVERA-PENA" userId="141b5ea8-a917-4db0-a1e1-7342e8eaebe5" providerId="ADAL" clId="{77B09F2C-8B79-4895-9F42-AA369369D221}" dt="2024-11-19T21:06:09.317" v="54" actId="1076"/>
          <ac:picMkLst>
            <pc:docMk/>
            <pc:sldMk cId="3496755489" sldId="268"/>
            <ac:picMk id="18" creationId="{8C6CE016-2ED5-3659-A2A6-284B081BAE1A}"/>
          </ac:picMkLst>
        </pc:picChg>
      </pc:sldChg>
      <pc:sldChg chg="addSp delSp modSp mod">
        <pc:chgData name="Jessica RIVERA-PENA" userId="141b5ea8-a917-4db0-a1e1-7342e8eaebe5" providerId="ADAL" clId="{77B09F2C-8B79-4895-9F42-AA369369D221}" dt="2024-11-19T21:06:29.964" v="61" actId="1076"/>
        <pc:sldMkLst>
          <pc:docMk/>
          <pc:sldMk cId="4042910492" sldId="269"/>
        </pc:sldMkLst>
        <pc:picChg chg="del">
          <ac:chgData name="Jessica RIVERA-PENA" userId="141b5ea8-a917-4db0-a1e1-7342e8eaebe5" providerId="ADAL" clId="{77B09F2C-8B79-4895-9F42-AA369369D221}" dt="2024-11-19T21:06:14.262" v="55" actId="478"/>
          <ac:picMkLst>
            <pc:docMk/>
            <pc:sldMk cId="4042910492" sldId="269"/>
            <ac:picMk id="6" creationId="{5E7AAD3E-68D1-EF87-5BD9-E0BF9309FFB1}"/>
          </ac:picMkLst>
        </pc:picChg>
        <pc:picChg chg="add mod modCrop">
          <ac:chgData name="Jessica RIVERA-PENA" userId="141b5ea8-a917-4db0-a1e1-7342e8eaebe5" providerId="ADAL" clId="{77B09F2C-8B79-4895-9F42-AA369369D221}" dt="2024-11-19T21:06:29.964" v="61" actId="1076"/>
          <ac:picMkLst>
            <pc:docMk/>
            <pc:sldMk cId="4042910492" sldId="269"/>
            <ac:picMk id="18" creationId="{F0944B67-70AE-D94F-A6E6-A56974907DA2}"/>
          </ac:picMkLst>
        </pc:picChg>
      </pc:sldChg>
      <pc:sldChg chg="add del">
        <pc:chgData name="Jessica RIVERA-PENA" userId="141b5ea8-a917-4db0-a1e1-7342e8eaebe5" providerId="ADAL" clId="{77B09F2C-8B79-4895-9F42-AA369369D221}" dt="2024-11-19T21:01:34.250" v="4"/>
        <pc:sldMkLst>
          <pc:docMk/>
          <pc:sldMk cId="0" sldId="271"/>
        </pc:sldMkLst>
      </pc:sldChg>
    </pc:docChg>
  </pc:docChgLst>
</pc:chgInfo>
</file>

<file path=ppt/comments/modernComment_10E_1E46F800.xml><?xml version="1.0" encoding="utf-8"?>
<p188:cmLst xmlns:a="http://schemas.openxmlformats.org/drawingml/2006/main" xmlns:r="http://schemas.openxmlformats.org/officeDocument/2006/relationships" xmlns:p188="http://schemas.microsoft.com/office/powerpoint/2018/8/main">
  <p188:cm id="{9BF78740-A252-4E44-BA2F-7BE02BD33D0C}" authorId="{5CC6D446-4458-D0AA-3725-38ABB924A4DC}" created="2024-11-19T20:23:52.658">
    <pc:sldMkLst xmlns:pc="http://schemas.microsoft.com/office/powerpoint/2013/main/command">
      <pc:docMk/>
      <pc:sldMk cId="507967488" sldId="270"/>
    </pc:sldMkLst>
    <p188:txBody>
      <a:bodyPr/>
      <a:lstStyle/>
      <a:p>
        <a:r>
          <a:rPr lang="en-US"/>
          <a:t>NEED SCREENSHOT OF FIXED PHONE NUM</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6C48953-7371-492C-8836-9B6E92D88CDA}" type="datetimeFigureOut">
              <a:rPr lang="en-US" smtClean="0"/>
              <a:t>12/9/2024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B5D45BDD-F076-4BBB-AC72-C7862D0DE205}" type="slidenum">
              <a:rPr lang="en-US" smtClean="0"/>
              <a:t>‹#›</a:t>
            </a:fld>
            <a:endParaRPr lang="en-US"/>
          </a:p>
        </p:txBody>
      </p:sp>
    </p:spTree>
    <p:extLst>
      <p:ext uri="{BB962C8B-B14F-4D97-AF65-F5344CB8AC3E}">
        <p14:creationId xmlns:p14="http://schemas.microsoft.com/office/powerpoint/2010/main" val="17945640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1500" b="0"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1D8BD707-D9CF-40AE-B4C6-C98DA3205C09}" type="datetimeFigureOut">
              <a:rPr lang="en-US" smtClean="0"/>
              <a:t>12/9/2024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873886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bg object 16"/>
          <p:cNvSpPr/>
          <p:nvPr/>
        </p:nvSpPr>
        <p:spPr>
          <a:xfrm>
            <a:off x="0" y="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706F6F"/>
          </a:solidFill>
        </p:spPr>
        <p:txBody>
          <a:bodyPr wrap="square" lIns="0" tIns="0" rIns="0" bIns="0" rtlCol="0"/>
          <a:lstStyle/>
          <a:p>
            <a:endParaRPr/>
          </a:p>
        </p:txBody>
      </p:sp>
      <p:sp>
        <p:nvSpPr>
          <p:cNvPr id="17" name="bg object 17"/>
          <p:cNvSpPr/>
          <p:nvPr/>
        </p:nvSpPr>
        <p:spPr>
          <a:xfrm>
            <a:off x="0" y="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76715D"/>
            </a:solidFill>
          </a:ln>
        </p:spPr>
        <p:txBody>
          <a:bodyPr wrap="square" lIns="0" tIns="0" rIns="0" bIns="0" rtlCol="0"/>
          <a:lstStyle/>
          <a:p>
            <a:endParaRPr/>
          </a:p>
        </p:txBody>
      </p:sp>
      <p:sp>
        <p:nvSpPr>
          <p:cNvPr id="2" name="Holder 2"/>
          <p:cNvSpPr>
            <a:spLocks noGrp="1"/>
          </p:cNvSpPr>
          <p:nvPr>
            <p:ph type="title"/>
          </p:nvPr>
        </p:nvSpPr>
        <p:spPr>
          <a:xfrm>
            <a:off x="177800" y="114300"/>
            <a:ext cx="4544060" cy="254000"/>
          </a:xfrm>
          <a:prstGeom prst="rect">
            <a:avLst/>
          </a:prstGeom>
        </p:spPr>
        <p:txBody>
          <a:bodyPr wrap="square" lIns="0" tIns="0" rIns="0" bIns="0">
            <a:spAutoFit/>
          </a:bodyPr>
          <a:lstStyle>
            <a:lvl1pPr>
              <a:defRPr sz="1500" b="0" i="0">
                <a:solidFill>
                  <a:schemeClr val="bg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9" name="bg object 16"/>
          <p:cNvSpPr/>
          <p:nvPr userDrawn="1"/>
        </p:nvSpPr>
        <p:spPr>
          <a:xfrm>
            <a:off x="2705" y="64008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01000" y="-13076"/>
            <a:ext cx="878771" cy="77507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microsoft.com/office/2018/10/relationships/comments" Target="../comments/modernComment_10E_1E46F800.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jpeg"/><Relationship Id="rId4" Type="http://schemas.openxmlformats.org/officeDocument/2006/relationships/hyperlink" Target="mailto:LOAMS@us.bureauveritas.com" TargetMode="Externa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75" y="368957"/>
            <a:ext cx="9147175" cy="6096000"/>
            <a:chOff x="-1455" y="381000"/>
            <a:chExt cx="9147175" cy="6096000"/>
          </a:xfrm>
        </p:grpSpPr>
        <p:pic>
          <p:nvPicPr>
            <p:cNvPr id="3" name="object 3"/>
            <p:cNvPicPr/>
            <p:nvPr/>
          </p:nvPicPr>
          <p:blipFill>
            <a:blip r:embed="rId2" cstate="print"/>
            <a:stretch>
              <a:fillRect/>
            </a:stretch>
          </p:blipFill>
          <p:spPr>
            <a:xfrm>
              <a:off x="0" y="381000"/>
              <a:ext cx="9144000" cy="6096000"/>
            </a:xfrm>
            <a:prstGeom prst="rect">
              <a:avLst/>
            </a:prstGeom>
          </p:spPr>
        </p:pic>
        <p:pic>
          <p:nvPicPr>
            <p:cNvPr id="4" name="object 4"/>
            <p:cNvPicPr/>
            <p:nvPr/>
          </p:nvPicPr>
          <p:blipFill>
            <a:blip r:embed="rId3" cstate="print"/>
            <a:stretch>
              <a:fillRect/>
            </a:stretch>
          </p:blipFill>
          <p:spPr>
            <a:xfrm>
              <a:off x="0" y="2496088"/>
              <a:ext cx="9144000" cy="1625600"/>
            </a:xfrm>
            <a:prstGeom prst="rect">
              <a:avLst/>
            </a:prstGeom>
          </p:spPr>
        </p:pic>
        <p:sp>
          <p:nvSpPr>
            <p:cNvPr id="5" name="object 5"/>
            <p:cNvSpPr/>
            <p:nvPr/>
          </p:nvSpPr>
          <p:spPr>
            <a:xfrm>
              <a:off x="-1455" y="2650888"/>
              <a:ext cx="9147175" cy="1270000"/>
            </a:xfrm>
            <a:custGeom>
              <a:avLst/>
              <a:gdLst/>
              <a:ahLst/>
              <a:cxnLst/>
              <a:rect l="l" t="t" r="r" b="b"/>
              <a:pathLst>
                <a:path w="9147175" h="1270000">
                  <a:moveTo>
                    <a:pt x="9146908" y="0"/>
                  </a:moveTo>
                  <a:lnTo>
                    <a:pt x="0" y="0"/>
                  </a:lnTo>
                  <a:lnTo>
                    <a:pt x="0" y="1270000"/>
                  </a:lnTo>
                  <a:lnTo>
                    <a:pt x="9146908" y="1270000"/>
                  </a:lnTo>
                  <a:lnTo>
                    <a:pt x="9146908" y="0"/>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2070099" y="1866900"/>
              <a:ext cx="4648200" cy="2654300"/>
            </a:xfrm>
            <a:prstGeom prst="rect">
              <a:avLst/>
            </a:prstGeom>
          </p:spPr>
        </p:pic>
        <p:pic>
          <p:nvPicPr>
            <p:cNvPr id="7" name="object 7"/>
            <p:cNvPicPr/>
            <p:nvPr/>
          </p:nvPicPr>
          <p:blipFill>
            <a:blip r:embed="rId5" cstate="print"/>
            <a:stretch>
              <a:fillRect/>
            </a:stretch>
          </p:blipFill>
          <p:spPr>
            <a:xfrm>
              <a:off x="4559299" y="1866900"/>
              <a:ext cx="3517900" cy="2628900"/>
            </a:xfrm>
            <a:prstGeom prst="rect">
              <a:avLst/>
            </a:prstGeom>
          </p:spPr>
        </p:pic>
      </p:grpSp>
      <p:sp>
        <p:nvSpPr>
          <p:cNvPr id="8" name="object 8"/>
          <p:cNvSpPr txBox="1">
            <a:spLocks noGrp="1"/>
          </p:cNvSpPr>
          <p:nvPr>
            <p:ph type="title"/>
          </p:nvPr>
        </p:nvSpPr>
        <p:spPr>
          <a:xfrm>
            <a:off x="3187699" y="2819400"/>
            <a:ext cx="5270501" cy="856645"/>
          </a:xfrm>
          <a:prstGeom prst="rect">
            <a:avLst/>
          </a:prstGeom>
        </p:spPr>
        <p:txBody>
          <a:bodyPr vert="horz" wrap="square" lIns="0" tIns="12700" rIns="0" bIns="0" rtlCol="0">
            <a:spAutoFit/>
          </a:bodyPr>
          <a:lstStyle/>
          <a:p>
            <a:pPr marL="12700">
              <a:lnSpc>
                <a:spcPct val="100000"/>
              </a:lnSpc>
              <a:spcBef>
                <a:spcPts val="100"/>
              </a:spcBef>
            </a:pPr>
            <a:r>
              <a:rPr sz="3500" b="1" dirty="0">
                <a:solidFill>
                  <a:srgbClr val="00049E"/>
                </a:solidFill>
                <a:latin typeface="Arial"/>
                <a:cs typeface="Arial"/>
              </a:rPr>
              <a:t>Quick Start</a:t>
            </a:r>
            <a:r>
              <a:rPr sz="3500" b="1" spc="-90" dirty="0">
                <a:solidFill>
                  <a:srgbClr val="00049E"/>
                </a:solidFill>
                <a:latin typeface="Arial"/>
                <a:cs typeface="Arial"/>
              </a:rPr>
              <a:t> </a:t>
            </a:r>
            <a:r>
              <a:rPr sz="3500" b="1" spc="-10" dirty="0">
                <a:solidFill>
                  <a:srgbClr val="00049E"/>
                </a:solidFill>
                <a:latin typeface="Arial"/>
                <a:cs typeface="Arial"/>
              </a:rPr>
              <a:t>Guide</a:t>
            </a:r>
            <a:endParaRPr sz="3500" dirty="0">
              <a:solidFill>
                <a:srgbClr val="00049E"/>
              </a:solidFill>
              <a:latin typeface="Arial"/>
              <a:cs typeface="Arial"/>
            </a:endParaRPr>
          </a:p>
          <a:p>
            <a:pPr marL="25400">
              <a:lnSpc>
                <a:spcPct val="100000"/>
              </a:lnSpc>
              <a:spcBef>
                <a:spcPts val="100"/>
              </a:spcBef>
            </a:pPr>
            <a:r>
              <a:rPr lang="en-US" sz="1900" dirty="0">
                <a:solidFill>
                  <a:srgbClr val="76715D"/>
                </a:solidFill>
              </a:rPr>
              <a:t>Mobile App Quick Start Guide (Android Version)</a:t>
            </a:r>
            <a:endParaRPr sz="1900" dirty="0"/>
          </a:p>
        </p:txBody>
      </p:sp>
      <p:grpSp>
        <p:nvGrpSpPr>
          <p:cNvPr id="10" name="object 10"/>
          <p:cNvGrpSpPr/>
          <p:nvPr/>
        </p:nvGrpSpPr>
        <p:grpSpPr>
          <a:xfrm>
            <a:off x="0" y="0"/>
            <a:ext cx="9144000" cy="3828132"/>
            <a:chOff x="0" y="0"/>
            <a:chExt cx="9144000" cy="3828132"/>
          </a:xfrm>
        </p:grpSpPr>
        <p:sp>
          <p:nvSpPr>
            <p:cNvPr id="11" name="object 11"/>
            <p:cNvSpPr/>
            <p:nvPr/>
          </p:nvSpPr>
          <p:spPr>
            <a:xfrm>
              <a:off x="0" y="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706F6F"/>
            </a:solidFill>
          </p:spPr>
          <p:txBody>
            <a:bodyPr wrap="square" lIns="0" tIns="0" rIns="0" bIns="0" rtlCol="0"/>
            <a:lstStyle/>
            <a:p>
              <a:endParaRPr/>
            </a:p>
          </p:txBody>
        </p:sp>
        <p:sp>
          <p:nvSpPr>
            <p:cNvPr id="12" name="object 12"/>
            <p:cNvSpPr/>
            <p:nvPr/>
          </p:nvSpPr>
          <p:spPr>
            <a:xfrm>
              <a:off x="0" y="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76715D"/>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2809290" y="2783644"/>
              <a:ext cx="139700" cy="1044488"/>
            </a:xfrm>
            <a:prstGeom prst="rect">
              <a:avLst/>
            </a:prstGeom>
          </p:spPr>
        </p:pic>
        <p:sp>
          <p:nvSpPr>
            <p:cNvPr id="14" name="object 14"/>
            <p:cNvSpPr/>
            <p:nvPr/>
          </p:nvSpPr>
          <p:spPr>
            <a:xfrm>
              <a:off x="2882315" y="2801744"/>
              <a:ext cx="0" cy="968375"/>
            </a:xfrm>
            <a:custGeom>
              <a:avLst/>
              <a:gdLst/>
              <a:ahLst/>
              <a:cxnLst/>
              <a:rect l="l" t="t" r="r" b="b"/>
              <a:pathLst>
                <a:path h="968375">
                  <a:moveTo>
                    <a:pt x="0" y="0"/>
                  </a:moveTo>
                  <a:lnTo>
                    <a:pt x="0" y="968286"/>
                  </a:lnTo>
                </a:path>
              </a:pathLst>
            </a:custGeom>
            <a:ln w="57150">
              <a:solidFill>
                <a:srgbClr val="76715D"/>
              </a:solidFill>
            </a:ln>
          </p:spPr>
          <p:txBody>
            <a:bodyPr wrap="square" lIns="0" tIns="0" rIns="0" bIns="0" rtlCol="0"/>
            <a:lstStyle/>
            <a:p>
              <a:endParaRPr/>
            </a:p>
          </p:txBody>
        </p:sp>
        <p:pic>
          <p:nvPicPr>
            <p:cNvPr id="15" name="object 15"/>
            <p:cNvPicPr/>
            <p:nvPr/>
          </p:nvPicPr>
          <p:blipFill>
            <a:blip r:embed="rId7" cstate="print"/>
            <a:stretch>
              <a:fillRect/>
            </a:stretch>
          </p:blipFill>
          <p:spPr>
            <a:xfrm>
              <a:off x="2688640" y="2783644"/>
              <a:ext cx="203200" cy="1044488"/>
            </a:xfrm>
            <a:prstGeom prst="rect">
              <a:avLst/>
            </a:prstGeom>
          </p:spPr>
        </p:pic>
        <p:sp>
          <p:nvSpPr>
            <p:cNvPr id="16" name="object 16"/>
            <p:cNvSpPr/>
            <p:nvPr/>
          </p:nvSpPr>
          <p:spPr>
            <a:xfrm>
              <a:off x="2726740" y="2801744"/>
              <a:ext cx="127000" cy="968375"/>
            </a:xfrm>
            <a:custGeom>
              <a:avLst/>
              <a:gdLst/>
              <a:ahLst/>
              <a:cxnLst/>
              <a:rect l="l" t="t" r="r" b="b"/>
              <a:pathLst>
                <a:path w="127000" h="968375">
                  <a:moveTo>
                    <a:pt x="127000" y="0"/>
                  </a:moveTo>
                  <a:lnTo>
                    <a:pt x="127000" y="968286"/>
                  </a:lnTo>
                  <a:lnTo>
                    <a:pt x="0" y="968286"/>
                  </a:lnTo>
                  <a:lnTo>
                    <a:pt x="0" y="0"/>
                  </a:lnTo>
                  <a:lnTo>
                    <a:pt x="127000" y="0"/>
                  </a:lnTo>
                  <a:close/>
                </a:path>
              </a:pathLst>
            </a:custGeom>
            <a:solidFill>
              <a:srgbClr val="00049E">
                <a:alpha val="37998"/>
              </a:srgbClr>
            </a:solidFill>
          </p:spPr>
          <p:txBody>
            <a:bodyPr wrap="square" lIns="0" tIns="0" rIns="0" bIns="0" rtlCol="0"/>
            <a:lstStyle/>
            <a:p>
              <a:endParaRPr>
                <a:solidFill>
                  <a:srgbClr val="00049E"/>
                </a:solidFill>
              </a:endParaRPr>
            </a:p>
          </p:txBody>
        </p:sp>
        <p:pic>
          <p:nvPicPr>
            <p:cNvPr id="17" name="object 17"/>
            <p:cNvPicPr/>
            <p:nvPr/>
          </p:nvPicPr>
          <p:blipFill>
            <a:blip r:embed="rId8" cstate="print"/>
            <a:stretch>
              <a:fillRect/>
            </a:stretch>
          </p:blipFill>
          <p:spPr>
            <a:xfrm>
              <a:off x="538395" y="3021358"/>
              <a:ext cx="1757603" cy="579861"/>
            </a:xfrm>
            <a:prstGeom prst="rect">
              <a:avLst/>
            </a:prstGeom>
          </p:spPr>
        </p:pic>
      </p:gr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1000" y="-13076"/>
            <a:ext cx="878771" cy="775076"/>
          </a:xfrm>
          <a:prstGeom prst="rect">
            <a:avLst/>
          </a:prstGeom>
        </p:spPr>
      </p:pic>
      <p:sp>
        <p:nvSpPr>
          <p:cNvPr id="28" name="object 14"/>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29" name="object 15"/>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1EBEF-0F30-D717-0F72-1739B969CAD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7E24508-011A-71DF-D242-68D5A9E7581E}"/>
              </a:ext>
            </a:extLst>
          </p:cNvPr>
          <p:cNvSpPr txBox="1"/>
          <p:nvPr/>
        </p:nvSpPr>
        <p:spPr>
          <a:xfrm>
            <a:off x="177800" y="114300"/>
            <a:ext cx="5994400" cy="2436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Arial"/>
                <a:cs typeface="Arial"/>
              </a:rPr>
              <a:t>Labels</a:t>
            </a:r>
          </a:p>
        </p:txBody>
      </p:sp>
      <p:sp>
        <p:nvSpPr>
          <p:cNvPr id="7" name="object 7">
            <a:extLst>
              <a:ext uri="{FF2B5EF4-FFF2-40B4-BE49-F238E27FC236}">
                <a16:creationId xmlns:a16="http://schemas.microsoft.com/office/drawing/2014/main" id="{37AE08C0-8C94-9C54-B34A-150F3D614DC0}"/>
              </a:ext>
            </a:extLst>
          </p:cNvPr>
          <p:cNvSpPr txBox="1"/>
          <p:nvPr/>
        </p:nvSpPr>
        <p:spPr>
          <a:xfrm>
            <a:off x="876300" y="1295400"/>
            <a:ext cx="2933700" cy="35052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500" b="1" i="0" u="none" strike="noStrike" kern="0" cap="none" spc="0" normalizeH="0" baseline="0" noProof="0" dirty="0">
                <a:ln>
                  <a:noFill/>
                </a:ln>
                <a:solidFill>
                  <a:srgbClr val="00049E"/>
                </a:solidFill>
                <a:effectLst/>
                <a:uLnTx/>
                <a:uFillTx/>
                <a:latin typeface="Arial"/>
                <a:cs typeface="Arial"/>
              </a:rPr>
              <a:t>Labels: Registering a Sample</a:t>
            </a:r>
            <a:endParaRPr kumimoji="0" sz="1500" b="0" i="0" u="none" strike="noStrike" kern="0" cap="none" spc="0" normalizeH="0" baseline="0" noProof="0" dirty="0">
              <a:ln>
                <a:noFill/>
              </a:ln>
              <a:solidFill>
                <a:srgbClr val="00049E"/>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35353"/>
                </a:solidFill>
                <a:effectLst/>
                <a:uLnTx/>
                <a:uFillTx/>
                <a:latin typeface="Arial"/>
                <a:cs typeface="Arial"/>
              </a:rPr>
              <a:t>To begin, click the Labels tab. You will see Labels Page One with general information. Enter or scan your QR code. Next, you will need to select a worksite, unit and component in that order. Click the magnifying box to search and select your worksite, unit and component. Lastly, you’ll need to select a sampled date. This field automatically gets populated with todays date. </a:t>
            </a:r>
          </a:p>
          <a:p>
            <a:pPr marL="25400" marR="36195" lvl="0" indent="0" defTabSz="914400" eaLnBrk="1" fontAlgn="auto" latinLnBrk="0" hangingPunct="1">
              <a:lnSpc>
                <a:spcPct val="1012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8" name="object 8">
            <a:extLst>
              <a:ext uri="{FF2B5EF4-FFF2-40B4-BE49-F238E27FC236}">
                <a16:creationId xmlns:a16="http://schemas.microsoft.com/office/drawing/2014/main" id="{BE85C4A7-22F3-BC81-5E0E-91AC41C6BE0E}"/>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983B1598-4F16-BB6A-A0D4-A0DEBC180820}"/>
                </a:ext>
              </a:extLst>
            </p:cNvPr>
            <p:cNvPicPr/>
            <p:nvPr/>
          </p:nvPicPr>
          <p:blipFill>
            <a:blip r:embed="rId2" cstate="print"/>
            <a:stretch>
              <a:fillRect/>
            </a:stretch>
          </p:blipFill>
          <p:spPr>
            <a:xfrm>
              <a:off x="461850" y="1295400"/>
              <a:ext cx="294639" cy="294639"/>
            </a:xfrm>
            <a:prstGeom prst="rect">
              <a:avLst/>
            </a:prstGeom>
            <a:solidFill>
              <a:srgbClr val="00049E"/>
            </a:solidFill>
          </p:spPr>
        </p:pic>
        <p:pic>
          <p:nvPicPr>
            <p:cNvPr id="10" name="object 10">
              <a:extLst>
                <a:ext uri="{FF2B5EF4-FFF2-40B4-BE49-F238E27FC236}">
                  <a16:creationId xmlns:a16="http://schemas.microsoft.com/office/drawing/2014/main" id="{97C44635-F258-F4D5-60EA-DEA8254F7236}"/>
                </a:ext>
              </a:extLst>
            </p:cNvPr>
            <p:cNvPicPr/>
            <p:nvPr/>
          </p:nvPicPr>
          <p:blipFill>
            <a:blip r:embed="rId3" cstate="print"/>
            <a:stretch>
              <a:fillRect/>
            </a:stretch>
          </p:blipFill>
          <p:spPr>
            <a:xfrm>
              <a:off x="535389" y="2057400"/>
              <a:ext cx="147563" cy="147563"/>
            </a:xfrm>
            <a:prstGeom prst="rect">
              <a:avLst/>
            </a:prstGeom>
          </p:spPr>
        </p:pic>
        <p:sp>
          <p:nvSpPr>
            <p:cNvPr id="11" name="object 11">
              <a:extLst>
                <a:ext uri="{FF2B5EF4-FFF2-40B4-BE49-F238E27FC236}">
                  <a16:creationId xmlns:a16="http://schemas.microsoft.com/office/drawing/2014/main" id="{5AB988E8-F3FA-C7C8-4C16-DD31F13B169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408687A5-A967-8E22-A7E8-ABF0374AF28D}"/>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a:extLst>
                <a:ext uri="{FF2B5EF4-FFF2-40B4-BE49-F238E27FC236}">
                  <a16:creationId xmlns:a16="http://schemas.microsoft.com/office/drawing/2014/main" id="{6ACBF230-56EB-EAC4-0DF7-6B18F748A15C}"/>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a:extLst>
                <a:ext uri="{FF2B5EF4-FFF2-40B4-BE49-F238E27FC236}">
                  <a16:creationId xmlns:a16="http://schemas.microsoft.com/office/drawing/2014/main" id="{15DE8361-14F1-77E7-6B1D-E4EB4AB0CCEB}"/>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a:extLst>
                <a:ext uri="{FF2B5EF4-FFF2-40B4-BE49-F238E27FC236}">
                  <a16:creationId xmlns:a16="http://schemas.microsoft.com/office/drawing/2014/main" id="{96D4F956-9638-33D0-A874-2A4BE6F9FF5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a:extLst>
                <a:ext uri="{FF2B5EF4-FFF2-40B4-BE49-F238E27FC236}">
                  <a16:creationId xmlns:a16="http://schemas.microsoft.com/office/drawing/2014/main" id="{D4EBAD8D-2528-2704-777B-8E334759ABF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3" name="Picture 2" descr="A screenshot of a phone&#10;&#10;Description automatically generated">
            <a:extLst>
              <a:ext uri="{FF2B5EF4-FFF2-40B4-BE49-F238E27FC236}">
                <a16:creationId xmlns:a16="http://schemas.microsoft.com/office/drawing/2014/main" id="{281E28EE-4E8F-581C-900B-1A10DE1B5107}"/>
              </a:ext>
            </a:extLst>
          </p:cNvPr>
          <p:cNvPicPr>
            <a:picLocks noChangeAspect="1"/>
          </p:cNvPicPr>
          <p:nvPr/>
        </p:nvPicPr>
        <p:blipFill>
          <a:blip r:embed="rId4" cstate="print">
            <a:extLst>
              <a:ext uri="{28A0092B-C50C-407E-A947-70E740481C1C}">
                <a14:useLocalDpi xmlns:a14="http://schemas.microsoft.com/office/drawing/2010/main" val="0"/>
              </a:ext>
            </a:extLst>
          </a:blip>
          <a:srcRect t="3385"/>
          <a:stretch/>
        </p:blipFill>
        <p:spPr>
          <a:xfrm>
            <a:off x="4038600" y="1115337"/>
            <a:ext cx="2344615" cy="4908048"/>
          </a:xfrm>
          <a:prstGeom prst="rect">
            <a:avLst/>
          </a:prstGeom>
        </p:spPr>
      </p:pic>
      <p:pic>
        <p:nvPicPr>
          <p:cNvPr id="5" name="Picture 4" descr="A screenshot of a calendar&#10;&#10;Description automatically generated">
            <a:extLst>
              <a:ext uri="{FF2B5EF4-FFF2-40B4-BE49-F238E27FC236}">
                <a16:creationId xmlns:a16="http://schemas.microsoft.com/office/drawing/2014/main" id="{634ED15B-BDB8-C5E5-13F7-0E53BD7D111B}"/>
              </a:ext>
            </a:extLst>
          </p:cNvPr>
          <p:cNvPicPr>
            <a:picLocks noChangeAspect="1"/>
          </p:cNvPicPr>
          <p:nvPr/>
        </p:nvPicPr>
        <p:blipFill>
          <a:blip r:embed="rId5" cstate="print">
            <a:extLst>
              <a:ext uri="{28A0092B-C50C-407E-A947-70E740481C1C}">
                <a14:useLocalDpi xmlns:a14="http://schemas.microsoft.com/office/drawing/2010/main" val="0"/>
              </a:ext>
            </a:extLst>
          </a:blip>
          <a:srcRect t="3385"/>
          <a:stretch/>
        </p:blipFill>
        <p:spPr>
          <a:xfrm>
            <a:off x="6477000" y="1115336"/>
            <a:ext cx="2298790" cy="4908047"/>
          </a:xfrm>
          <a:prstGeom prst="rect">
            <a:avLst/>
          </a:prstGeom>
        </p:spPr>
      </p:pic>
    </p:spTree>
    <p:extLst>
      <p:ext uri="{BB962C8B-B14F-4D97-AF65-F5344CB8AC3E}">
        <p14:creationId xmlns:p14="http://schemas.microsoft.com/office/powerpoint/2010/main" val="2951943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D2DF9-84FC-A227-FC56-C45ECB5A73C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237A246-A31B-B452-F1CD-CF4EF16F1C8F}"/>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Labels</a:t>
            </a:r>
          </a:p>
        </p:txBody>
      </p:sp>
      <p:sp>
        <p:nvSpPr>
          <p:cNvPr id="7" name="object 7">
            <a:extLst>
              <a:ext uri="{FF2B5EF4-FFF2-40B4-BE49-F238E27FC236}">
                <a16:creationId xmlns:a16="http://schemas.microsoft.com/office/drawing/2014/main" id="{0C4F0D86-1FAE-C031-9A19-529141EE7B01}"/>
              </a:ext>
            </a:extLst>
          </p:cNvPr>
          <p:cNvSpPr txBox="1"/>
          <p:nvPr/>
        </p:nvSpPr>
        <p:spPr>
          <a:xfrm>
            <a:off x="838200" y="685800"/>
            <a:ext cx="3124200" cy="5898025"/>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Labels: Registering a Sample Continued</a:t>
            </a:r>
            <a:endParaRPr sz="300" dirty="0">
              <a:solidFill>
                <a:srgbClr val="00049E"/>
              </a:solidFill>
              <a:latin typeface="Arial"/>
              <a:cs typeface="Arial"/>
            </a:endParaRPr>
          </a:p>
          <a:p>
            <a:pPr>
              <a:lnSpc>
                <a:spcPct val="100000"/>
              </a:lnSpc>
            </a:pPr>
            <a:endParaRPr sz="300" dirty="0">
              <a:latin typeface="Arial"/>
              <a:cs typeface="Arial"/>
            </a:endParaRPr>
          </a:p>
          <a:p>
            <a:pPr>
              <a:lnSpc>
                <a:spcPct val="100000"/>
              </a:lnSpc>
              <a:spcBef>
                <a:spcPts val="45"/>
              </a:spcBef>
            </a:pPr>
            <a:endParaRPr lang="en-US" sz="1400" dirty="0">
              <a:latin typeface="Arial"/>
              <a:cs typeface="Arial"/>
            </a:endParaRPr>
          </a:p>
          <a:p>
            <a:pPr marL="25400" marR="36195">
              <a:lnSpc>
                <a:spcPct val="101200"/>
              </a:lnSpc>
            </a:pPr>
            <a:r>
              <a:rPr lang="en-US" sz="1400" dirty="0">
                <a:solidFill>
                  <a:srgbClr val="535353"/>
                </a:solidFill>
                <a:latin typeface="Arial"/>
                <a:cs typeface="Arial"/>
              </a:rPr>
              <a:t>In Labels Page Two, you will need to enter fluid and unit information. First, select an oil Manufacturer, Brand and Grade in that order. If you can’t find the oil product you’re looking for, contact our customer support.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You’ll also need to enter the component age + units, fluid age + units, fluid change, filter change and filter value + units. If you don’t know this information, enter “0”. Once complete, select the NEXT button.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Lastly, you’ll be directed to Labels Page Three to enter additional information, such as work order number, PO number and comments. The fields aren’t a requirement, so they can be skipped as needed. Once you click “SUBMIT”, your label submission process is complete. </a:t>
            </a:r>
          </a:p>
          <a:p>
            <a:pPr marL="25400" marR="36195">
              <a:lnSpc>
                <a:spcPct val="101200"/>
              </a:lnSpc>
            </a:pPr>
            <a:endParaRPr lang="en-US" sz="1300" dirty="0">
              <a:latin typeface="Arial"/>
              <a:cs typeface="Arial"/>
            </a:endParaRPr>
          </a:p>
        </p:txBody>
      </p:sp>
      <p:grpSp>
        <p:nvGrpSpPr>
          <p:cNvPr id="8" name="object 8">
            <a:extLst>
              <a:ext uri="{FF2B5EF4-FFF2-40B4-BE49-F238E27FC236}">
                <a16:creationId xmlns:a16="http://schemas.microsoft.com/office/drawing/2014/main" id="{3864C2C6-0DFF-C476-4FE6-F1EC718A5951}"/>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5F9984FD-138D-37D3-90C9-62D109518B83}"/>
                </a:ext>
              </a:extLst>
            </p:cNvPr>
            <p:cNvPicPr/>
            <p:nvPr/>
          </p:nvPicPr>
          <p:blipFill>
            <a:blip r:embed="rId2" cstate="print"/>
            <a:stretch>
              <a:fillRect/>
            </a:stretch>
          </p:blipFill>
          <p:spPr>
            <a:xfrm>
              <a:off x="461850" y="685800"/>
              <a:ext cx="294639" cy="294639"/>
            </a:xfrm>
            <a:prstGeom prst="rect">
              <a:avLst/>
            </a:prstGeom>
            <a:solidFill>
              <a:srgbClr val="00049E"/>
            </a:solidFill>
          </p:spPr>
        </p:pic>
        <p:pic>
          <p:nvPicPr>
            <p:cNvPr id="10" name="object 10">
              <a:extLst>
                <a:ext uri="{FF2B5EF4-FFF2-40B4-BE49-F238E27FC236}">
                  <a16:creationId xmlns:a16="http://schemas.microsoft.com/office/drawing/2014/main" id="{4C01F45E-C143-91CC-EE2E-5E1EA649EC87}"/>
                </a:ext>
              </a:extLst>
            </p:cNvPr>
            <p:cNvPicPr/>
            <p:nvPr/>
          </p:nvPicPr>
          <p:blipFill>
            <a:blip r:embed="rId3" cstate="print"/>
            <a:stretch>
              <a:fillRect/>
            </a:stretch>
          </p:blipFill>
          <p:spPr>
            <a:xfrm>
              <a:off x="535389" y="1447800"/>
              <a:ext cx="147563" cy="147563"/>
            </a:xfrm>
            <a:prstGeom prst="rect">
              <a:avLst/>
            </a:prstGeom>
          </p:spPr>
        </p:pic>
        <p:sp>
          <p:nvSpPr>
            <p:cNvPr id="11" name="object 11">
              <a:extLst>
                <a:ext uri="{FF2B5EF4-FFF2-40B4-BE49-F238E27FC236}">
                  <a16:creationId xmlns:a16="http://schemas.microsoft.com/office/drawing/2014/main" id="{8AB89B85-CB95-C4EB-614F-DA78A9AC1F0F}"/>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F30781A3-DFD5-F2BE-02FC-32E0197F3E17}"/>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78BEC108-2504-95FD-DA38-F94428305104}"/>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30955F6E-B4B6-93DE-599D-B1E0159E6E67}"/>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E78A77E3-E8E2-8C69-BA9C-79320381B411}"/>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834F6948-B339-F8C4-1F72-7F51BE71DD96}"/>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20" name="Picture 19" descr="A screenshot of a computer&#10;&#10;Description automatically generated">
            <a:extLst>
              <a:ext uri="{FF2B5EF4-FFF2-40B4-BE49-F238E27FC236}">
                <a16:creationId xmlns:a16="http://schemas.microsoft.com/office/drawing/2014/main" id="{39478343-4EFB-281E-07E8-306F1CEA1E89}"/>
              </a:ext>
            </a:extLst>
          </p:cNvPr>
          <p:cNvPicPr>
            <a:picLocks noChangeAspect="1"/>
          </p:cNvPicPr>
          <p:nvPr/>
        </p:nvPicPr>
        <p:blipFill>
          <a:blip r:embed="rId4" cstate="print">
            <a:extLst>
              <a:ext uri="{28A0092B-C50C-407E-A947-70E740481C1C}">
                <a14:useLocalDpi xmlns:a14="http://schemas.microsoft.com/office/drawing/2010/main" val="0"/>
              </a:ext>
            </a:extLst>
          </a:blip>
          <a:srcRect t="76564"/>
          <a:stretch/>
        </p:blipFill>
        <p:spPr>
          <a:xfrm>
            <a:off x="5439672" y="5344372"/>
            <a:ext cx="1828800" cy="928643"/>
          </a:xfrm>
          <a:prstGeom prst="rect">
            <a:avLst/>
          </a:prstGeom>
        </p:spPr>
      </p:pic>
      <p:pic>
        <p:nvPicPr>
          <p:cNvPr id="22" name="Picture 21" descr="A screenshot of a phone&#10;&#10;Description automatically generated">
            <a:extLst>
              <a:ext uri="{FF2B5EF4-FFF2-40B4-BE49-F238E27FC236}">
                <a16:creationId xmlns:a16="http://schemas.microsoft.com/office/drawing/2014/main" id="{6CA649CB-CDD9-D8EE-3E81-587AA48FA55A}"/>
              </a:ext>
            </a:extLst>
          </p:cNvPr>
          <p:cNvPicPr>
            <a:picLocks noChangeAspect="1"/>
          </p:cNvPicPr>
          <p:nvPr/>
        </p:nvPicPr>
        <p:blipFill>
          <a:blip r:embed="rId5" cstate="print">
            <a:extLst>
              <a:ext uri="{28A0092B-C50C-407E-A947-70E740481C1C}">
                <a14:useLocalDpi xmlns:a14="http://schemas.microsoft.com/office/drawing/2010/main" val="0"/>
              </a:ext>
            </a:extLst>
          </a:blip>
          <a:srcRect t="4445"/>
          <a:stretch/>
        </p:blipFill>
        <p:spPr>
          <a:xfrm>
            <a:off x="4145080" y="781091"/>
            <a:ext cx="2184608" cy="4448197"/>
          </a:xfrm>
          <a:prstGeom prst="rect">
            <a:avLst/>
          </a:prstGeom>
        </p:spPr>
      </p:pic>
      <p:pic>
        <p:nvPicPr>
          <p:cNvPr id="24" name="Picture 23" descr="A screenshot of a phone&#10;&#10;Description automatically generated">
            <a:extLst>
              <a:ext uri="{FF2B5EF4-FFF2-40B4-BE49-F238E27FC236}">
                <a16:creationId xmlns:a16="http://schemas.microsoft.com/office/drawing/2014/main" id="{14F14AA2-1500-F45F-CB53-12D77EA78D10}"/>
              </a:ext>
            </a:extLst>
          </p:cNvPr>
          <p:cNvPicPr>
            <a:picLocks noChangeAspect="1"/>
          </p:cNvPicPr>
          <p:nvPr/>
        </p:nvPicPr>
        <p:blipFill>
          <a:blip r:embed="rId6" cstate="print">
            <a:extLst>
              <a:ext uri="{28A0092B-C50C-407E-A947-70E740481C1C}">
                <a14:useLocalDpi xmlns:a14="http://schemas.microsoft.com/office/drawing/2010/main" val="0"/>
              </a:ext>
            </a:extLst>
          </a:blip>
          <a:srcRect t="3670"/>
          <a:stretch/>
        </p:blipFill>
        <p:spPr>
          <a:xfrm>
            <a:off x="6354072" y="781091"/>
            <a:ext cx="2184609" cy="4448197"/>
          </a:xfrm>
          <a:prstGeom prst="rect">
            <a:avLst/>
          </a:prstGeom>
        </p:spPr>
      </p:pic>
    </p:spTree>
    <p:extLst>
      <p:ext uri="{BB962C8B-B14F-4D97-AF65-F5344CB8AC3E}">
        <p14:creationId xmlns:p14="http://schemas.microsoft.com/office/powerpoint/2010/main" val="464370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7633-546C-EA79-C03B-E55D0ACB956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62E8C08-4475-0FD4-1E1D-301E16CFA47E}"/>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Support</a:t>
            </a:r>
          </a:p>
        </p:txBody>
      </p:sp>
      <p:sp>
        <p:nvSpPr>
          <p:cNvPr id="7" name="object 7">
            <a:extLst>
              <a:ext uri="{FF2B5EF4-FFF2-40B4-BE49-F238E27FC236}">
                <a16:creationId xmlns:a16="http://schemas.microsoft.com/office/drawing/2014/main" id="{1F5FDB0F-1C9B-DE60-0CF9-5511291FDAC2}"/>
              </a:ext>
            </a:extLst>
          </p:cNvPr>
          <p:cNvSpPr txBox="1"/>
          <p:nvPr/>
        </p:nvSpPr>
        <p:spPr>
          <a:xfrm>
            <a:off x="876300" y="1676400"/>
            <a:ext cx="2781300" cy="2185214"/>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Support</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Tap the Support icon to pull up the LOAMS Support contact information. Click on the phone number to call us or select the email address to send an email.</a:t>
            </a:r>
          </a:p>
          <a:p>
            <a:pPr marL="25400" marR="36195">
              <a:lnSpc>
                <a:spcPct val="101200"/>
              </a:lnSpc>
            </a:pPr>
            <a:endParaRPr lang="en-US" sz="1400" dirty="0">
              <a:solidFill>
                <a:srgbClr val="535353"/>
              </a:solidFill>
              <a:latin typeface="Arial"/>
              <a:cs typeface="Arial"/>
            </a:endParaRP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FA61B76E-2ADA-5DEE-5B26-690C0BF1CF13}"/>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D046DCAB-3B3F-170E-7BAF-5B40D7FCEE03}"/>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1F55AB2C-1D2E-554A-DCCB-56355DDEA609}"/>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58EC9BA2-6679-96FF-B96E-D8DE703D832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11BBE82E-557F-0AB5-7BC6-88D10CAB47BD}"/>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E5B289A9-37CB-AB8E-1F26-5E5FF9664EE0}"/>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7BD611D2-97B5-3CF6-8059-DEECBDE6DB06}"/>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0F052A5B-CA9B-35E2-AE90-002C1DED0192}"/>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9814222A-7196-B8D4-AF30-77F09AC825D7}"/>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6" name="Picture 5" descr="A white background with a red and blue object&#10;&#10;Description automatically generated with medium confidence">
            <a:extLst>
              <a:ext uri="{FF2B5EF4-FFF2-40B4-BE49-F238E27FC236}">
                <a16:creationId xmlns:a16="http://schemas.microsoft.com/office/drawing/2014/main" id="{87B1D76B-7361-6D76-A547-C6821894C86A}"/>
              </a:ext>
            </a:extLst>
          </p:cNvPr>
          <p:cNvPicPr>
            <a:picLocks noChangeAspect="1"/>
          </p:cNvPicPr>
          <p:nvPr/>
        </p:nvPicPr>
        <p:blipFill>
          <a:blip r:embed="rId4" cstate="print">
            <a:extLst>
              <a:ext uri="{28A0092B-C50C-407E-A947-70E740481C1C}">
                <a14:useLocalDpi xmlns:a14="http://schemas.microsoft.com/office/drawing/2010/main" val="0"/>
              </a:ext>
            </a:extLst>
          </a:blip>
          <a:srcRect t="4445"/>
          <a:stretch/>
        </p:blipFill>
        <p:spPr>
          <a:xfrm>
            <a:off x="4324454" y="571500"/>
            <a:ext cx="2760376" cy="5715000"/>
          </a:xfrm>
          <a:prstGeom prst="rect">
            <a:avLst/>
          </a:prstGeom>
        </p:spPr>
      </p:pic>
    </p:spTree>
    <p:extLst>
      <p:ext uri="{BB962C8B-B14F-4D97-AF65-F5344CB8AC3E}">
        <p14:creationId xmlns:p14="http://schemas.microsoft.com/office/powerpoint/2010/main" val="507967488"/>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5"/>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CCD3-A762-065E-4B17-9130F7CCF48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27A0A6-BC14-3329-1F29-8CABA2FF9673}"/>
              </a:ext>
            </a:extLst>
          </p:cNvPr>
          <p:cNvSpPr txBox="1"/>
          <p:nvPr/>
        </p:nvSpPr>
        <p:spPr>
          <a:xfrm>
            <a:off x="177800" y="114300"/>
            <a:ext cx="5994400" cy="2436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Arial"/>
                <a:cs typeface="Arial"/>
              </a:rPr>
              <a:t>Settings</a:t>
            </a:r>
          </a:p>
        </p:txBody>
      </p:sp>
      <p:sp>
        <p:nvSpPr>
          <p:cNvPr id="7" name="object 7">
            <a:extLst>
              <a:ext uri="{FF2B5EF4-FFF2-40B4-BE49-F238E27FC236}">
                <a16:creationId xmlns:a16="http://schemas.microsoft.com/office/drawing/2014/main" id="{B38C21D3-9D88-A2C0-B8E0-243166848250}"/>
              </a:ext>
            </a:extLst>
          </p:cNvPr>
          <p:cNvSpPr txBox="1"/>
          <p:nvPr/>
        </p:nvSpPr>
        <p:spPr>
          <a:xfrm>
            <a:off x="685800" y="914400"/>
            <a:ext cx="3657600" cy="695972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500" b="1" i="0" u="none" strike="noStrike" kern="0" cap="none" spc="0" normalizeH="0" baseline="0" noProof="0" dirty="0">
                <a:ln>
                  <a:noFill/>
                </a:ln>
                <a:solidFill>
                  <a:srgbClr val="00049E"/>
                </a:solidFill>
                <a:effectLst/>
                <a:uLnTx/>
                <a:uFillTx/>
                <a:latin typeface="Arial"/>
                <a:cs typeface="Arial"/>
              </a:rPr>
              <a:t>PINCODE Activation</a:t>
            </a:r>
            <a:endParaRPr kumimoji="0" sz="1500" b="0" i="0" u="none" strike="noStrike" kern="0" cap="none" spc="0" normalizeH="0" baseline="0" noProof="0" dirty="0">
              <a:ln>
                <a:noFill/>
              </a:ln>
              <a:solidFill>
                <a:srgbClr val="00049E"/>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35353"/>
                </a:solidFill>
                <a:effectLst/>
                <a:uLnTx/>
                <a:uFillTx/>
                <a:latin typeface="Arial"/>
                <a:cs typeface="Arial"/>
              </a:rPr>
              <a:t>You can </a:t>
            </a:r>
            <a:r>
              <a:rPr kumimoji="0" lang="en-US" sz="1400" b="0" i="0" u="none" strike="noStrike" kern="0" cap="none" spc="0" normalizeH="0" baseline="0" noProof="0" dirty="0">
                <a:ln>
                  <a:noFill/>
                </a:ln>
                <a:solidFill>
                  <a:srgbClr val="535353"/>
                </a:solidFill>
                <a:effectLst/>
                <a:uLnTx/>
                <a:uFillTx/>
                <a:latin typeface="Arial" panose="020B0604020202020204" pitchFamily="34" charset="0"/>
                <a:cs typeface="Arial" panose="020B0604020202020204" pitchFamily="34" charset="0"/>
              </a:rPr>
              <a:t>create a </a:t>
            </a:r>
            <a:r>
              <a:rPr kumimoji="0" lang="en-US" sz="14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PINCODE with or without </a:t>
            </a:r>
            <a:r>
              <a:rPr kumimoji="0" lang="en-US" sz="14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biometrics. Biometrics are device specific and must be created prior to using Biometrics in the app. </a:t>
            </a: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endParaRPr>
          </a:p>
          <a:p>
            <a:pPr marL="25400" marR="36195" lvl="0" indent="0" defTabSz="914400" eaLnBrk="1" fontAlgn="auto" latinLnBrk="0" hangingPunct="1">
              <a:lnSpc>
                <a:spcPct val="1012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For a PINCODE without Biometrics:</a:t>
            </a:r>
            <a:r>
              <a:rPr kumimoji="0" lang="en-US" sz="14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 Click the “Setup PINCODE” button. From there, you will be prompted to enter the PINCODE instead of your email and password at the login screen. You still have the option to go back and enter your email and password if you forgot your PINCODE.</a:t>
            </a: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endParaRPr>
          </a:p>
          <a:p>
            <a:pPr marL="25400" marR="36195" lvl="0" indent="0" defTabSz="914400" eaLnBrk="1" fontAlgn="auto" latinLnBrk="0" hangingPunct="1">
              <a:lnSpc>
                <a:spcPct val="1012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For a PINCODE with Biometrics: </a:t>
            </a:r>
            <a:r>
              <a:rPr kumimoji="0" lang="en-US" sz="1400" b="0" i="0" u="none" strike="noStrike" kern="10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click the “Setup PINCODE” button. From there, you will be prompted to enter a four digit code twice. Once complete, you will get a prompt to set up Biometrics. </a:t>
            </a:r>
            <a:r>
              <a:rPr kumimoji="0" lang="en-US" sz="1400" b="0" i="0" u="none" strike="noStrike" kern="100" cap="none" spc="0" normalizeH="0" baseline="0" noProof="0" dirty="0" smtClean="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Click</a:t>
            </a:r>
            <a:r>
              <a:rPr kumimoji="0" lang="en-US" sz="1400" b="0" i="0" u="none" strike="noStrike" kern="100" cap="none" spc="0" normalizeH="0" noProof="0" dirty="0" smtClean="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en-US" sz="1400" b="0" i="0" u="none" strike="noStrike" kern="100" cap="none" spc="0" normalizeH="0" baseline="0" noProof="0" dirty="0" smtClean="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“YES</a:t>
            </a:r>
            <a:r>
              <a:rPr kumimoji="0" lang="en-US" sz="1400" b="0" i="0" u="none" strike="noStrike" kern="10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 </a:t>
            </a:r>
            <a:r>
              <a:rPr lang="en-US" sz="1400" kern="100" dirty="0" smtClean="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and the set-up is completed</a:t>
            </a:r>
            <a:r>
              <a:rPr kumimoji="0" lang="en-US" sz="1400" b="0" i="0" u="none" strike="noStrike" kern="100" cap="none" spc="0" normalizeH="0" baseline="0" noProof="0" dirty="0" smtClean="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 Moving </a:t>
            </a:r>
            <a:r>
              <a:rPr kumimoji="0" lang="en-US" sz="1400" b="0" i="0" u="none" strike="noStrike" kern="100" cap="none" spc="0" normalizeH="0" baseline="0" noProof="0" dirty="0">
                <a:ln>
                  <a:noFill/>
                </a:ln>
                <a:solidFill>
                  <a:prstClr val="black">
                    <a:lumMod val="65000"/>
                    <a:lumOff val="35000"/>
                  </a:prstClr>
                </a:solidFill>
                <a:effectLst/>
                <a:uLnTx/>
                <a:uFillTx/>
                <a:latin typeface="Arial" panose="020B0604020202020204" pitchFamily="34" charset="0"/>
                <a:ea typeface="Aptos" panose="020B0004020202020204" pitchFamily="34" charset="0"/>
                <a:cs typeface="Arial" panose="020B0604020202020204" pitchFamily="34" charset="0"/>
              </a:rPr>
              <a:t>forward, you will be prompted to use Biometrics at the login screen. You still have the option to use the PINCODE or go back and enter your email and password if you forgot your PINCODE.</a:t>
            </a: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B3041"/>
              </a:solidFill>
              <a:effectLst/>
              <a:uLnTx/>
              <a:uFillTx/>
              <a:latin typeface="Arial" panose="020B0604020202020204" pitchFamily="34" charset="0"/>
              <a:ea typeface="Aptos" panose="020B0004020202020204" pitchFamily="34" charset="0"/>
              <a:cs typeface="Arial" panose="020B0604020202020204" pitchFamily="34" charset="0"/>
            </a:endParaRPr>
          </a:p>
          <a:p>
            <a:pPr marL="25400" marR="36195" lvl="0" indent="0" defTabSz="914400" eaLnBrk="1" fontAlgn="auto" latinLnBrk="0" hangingPunct="1">
              <a:lnSpc>
                <a:spcPct val="1012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B3041"/>
                </a:solidFill>
                <a:effectLst/>
                <a:uLnTx/>
                <a:uFillTx/>
                <a:latin typeface="Aptos" panose="020B0004020202020204" pitchFamily="34" charset="0"/>
                <a:cs typeface="Times New Roman" panose="02020603050405020304" pitchFamily="18" charset="0"/>
              </a:rPr>
              <a:t>	</a:t>
            </a: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8" name="object 8">
            <a:extLst>
              <a:ext uri="{FF2B5EF4-FFF2-40B4-BE49-F238E27FC236}">
                <a16:creationId xmlns:a16="http://schemas.microsoft.com/office/drawing/2014/main" id="{7C5AB0E2-B241-E887-3FF6-C5E44EFEA207}"/>
              </a:ext>
            </a:extLst>
          </p:cNvPr>
          <p:cNvGrpSpPr/>
          <p:nvPr/>
        </p:nvGrpSpPr>
        <p:grpSpPr>
          <a:xfrm>
            <a:off x="8626" y="0"/>
            <a:ext cx="9144000" cy="6858000"/>
            <a:chOff x="0" y="0"/>
            <a:chExt cx="9144000" cy="6858000"/>
          </a:xfrm>
        </p:grpSpPr>
        <p:pic>
          <p:nvPicPr>
            <p:cNvPr id="9" name="object 9">
              <a:extLst>
                <a:ext uri="{FF2B5EF4-FFF2-40B4-BE49-F238E27FC236}">
                  <a16:creationId xmlns:a16="http://schemas.microsoft.com/office/drawing/2014/main" id="{BB714C91-5002-8506-45F1-19324786983A}"/>
                </a:ext>
              </a:extLst>
            </p:cNvPr>
            <p:cNvPicPr/>
            <p:nvPr/>
          </p:nvPicPr>
          <p:blipFill>
            <a:blip r:embed="rId2" cstate="print"/>
            <a:stretch>
              <a:fillRect/>
            </a:stretch>
          </p:blipFill>
          <p:spPr>
            <a:xfrm>
              <a:off x="304800" y="914400"/>
              <a:ext cx="294639" cy="294639"/>
            </a:xfrm>
            <a:prstGeom prst="rect">
              <a:avLst/>
            </a:prstGeom>
            <a:solidFill>
              <a:srgbClr val="00049E"/>
            </a:solidFill>
          </p:spPr>
        </p:pic>
        <p:pic>
          <p:nvPicPr>
            <p:cNvPr id="10" name="object 10">
              <a:extLst>
                <a:ext uri="{FF2B5EF4-FFF2-40B4-BE49-F238E27FC236}">
                  <a16:creationId xmlns:a16="http://schemas.microsoft.com/office/drawing/2014/main" id="{C4EF1718-5680-D3FF-2E46-B45D2A47292C}"/>
                </a:ext>
              </a:extLst>
            </p:cNvPr>
            <p:cNvPicPr/>
            <p:nvPr/>
          </p:nvPicPr>
          <p:blipFill>
            <a:blip r:embed="rId3" cstate="print"/>
            <a:stretch>
              <a:fillRect/>
            </a:stretch>
          </p:blipFill>
          <p:spPr>
            <a:xfrm>
              <a:off x="381000" y="1524000"/>
              <a:ext cx="147563" cy="147563"/>
            </a:xfrm>
            <a:prstGeom prst="rect">
              <a:avLst/>
            </a:prstGeom>
          </p:spPr>
        </p:pic>
        <p:sp>
          <p:nvSpPr>
            <p:cNvPr id="11" name="object 11">
              <a:extLst>
                <a:ext uri="{FF2B5EF4-FFF2-40B4-BE49-F238E27FC236}">
                  <a16:creationId xmlns:a16="http://schemas.microsoft.com/office/drawing/2014/main" id="{D6E958EB-556C-33D1-515A-AF5D7072ED6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92B44E82-468D-6AE6-6827-1A9A4794FBC4}"/>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a:extLst>
                <a:ext uri="{FF2B5EF4-FFF2-40B4-BE49-F238E27FC236}">
                  <a16:creationId xmlns:a16="http://schemas.microsoft.com/office/drawing/2014/main" id="{FD03EF1B-D219-7914-269A-A65579F75625}"/>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a:extLst>
                <a:ext uri="{FF2B5EF4-FFF2-40B4-BE49-F238E27FC236}">
                  <a16:creationId xmlns:a16="http://schemas.microsoft.com/office/drawing/2014/main" id="{6D0E949B-632C-9EB6-9EBD-AFC8A9041F25}"/>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a:extLst>
                <a:ext uri="{FF2B5EF4-FFF2-40B4-BE49-F238E27FC236}">
                  <a16:creationId xmlns:a16="http://schemas.microsoft.com/office/drawing/2014/main" id="{983829BE-0EF9-9803-A1F7-E92E9082A01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a:extLst>
                <a:ext uri="{FF2B5EF4-FFF2-40B4-BE49-F238E27FC236}">
                  <a16:creationId xmlns:a16="http://schemas.microsoft.com/office/drawing/2014/main" id="{B113CAEE-908B-7617-2022-5EEF5F4D8683}"/>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 name="Picture 17" descr="A screenshot of a phone&#10;&#10;Description automatically generated">
            <a:extLst>
              <a:ext uri="{FF2B5EF4-FFF2-40B4-BE49-F238E27FC236}">
                <a16:creationId xmlns:a16="http://schemas.microsoft.com/office/drawing/2014/main" id="{397E8FDC-B2EA-8CD8-3185-C3674E2AA42D}"/>
              </a:ext>
            </a:extLst>
          </p:cNvPr>
          <p:cNvPicPr>
            <a:picLocks noChangeAspect="1"/>
          </p:cNvPicPr>
          <p:nvPr/>
        </p:nvPicPr>
        <p:blipFill>
          <a:blip r:embed="rId4" cstate="print">
            <a:extLst>
              <a:ext uri="{28A0092B-C50C-407E-A947-70E740481C1C}">
                <a14:useLocalDpi xmlns:a14="http://schemas.microsoft.com/office/drawing/2010/main" val="0"/>
              </a:ext>
            </a:extLst>
          </a:blip>
          <a:srcRect t="4226"/>
          <a:stretch/>
        </p:blipFill>
        <p:spPr>
          <a:xfrm>
            <a:off x="4547616" y="1125727"/>
            <a:ext cx="2151643" cy="4464910"/>
          </a:xfrm>
          <a:prstGeom prst="rect">
            <a:avLst/>
          </a:prstGeom>
        </p:spPr>
      </p:pic>
      <p:pic>
        <p:nvPicPr>
          <p:cNvPr id="20" name="Picture 19" descr="A screenshot of a phone&#10;&#10;Description automatically generated">
            <a:extLst>
              <a:ext uri="{FF2B5EF4-FFF2-40B4-BE49-F238E27FC236}">
                <a16:creationId xmlns:a16="http://schemas.microsoft.com/office/drawing/2014/main" id="{1F894DD5-4789-36E2-7CC6-EC3A85A8938F}"/>
              </a:ext>
            </a:extLst>
          </p:cNvPr>
          <p:cNvPicPr>
            <a:picLocks noChangeAspect="1"/>
          </p:cNvPicPr>
          <p:nvPr/>
        </p:nvPicPr>
        <p:blipFill>
          <a:blip r:embed="rId5" cstate="print">
            <a:extLst>
              <a:ext uri="{28A0092B-C50C-407E-A947-70E740481C1C}">
                <a14:useLocalDpi xmlns:a14="http://schemas.microsoft.com/office/drawing/2010/main" val="0"/>
              </a:ext>
            </a:extLst>
          </a:blip>
          <a:srcRect t="4671"/>
          <a:stretch/>
        </p:blipFill>
        <p:spPr>
          <a:xfrm>
            <a:off x="6799385" y="1125727"/>
            <a:ext cx="2192215" cy="4464910"/>
          </a:xfrm>
          <a:prstGeom prst="rect">
            <a:avLst/>
          </a:prstGeom>
        </p:spPr>
      </p:pic>
    </p:spTree>
    <p:extLst>
      <p:ext uri="{BB962C8B-B14F-4D97-AF65-F5344CB8AC3E}">
        <p14:creationId xmlns:p14="http://schemas.microsoft.com/office/powerpoint/2010/main" val="1688516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ED34-8B79-C4E6-93D2-5D1DA18D11A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FB25E47-45EF-546F-960A-72FE1DF23BB9}"/>
              </a:ext>
            </a:extLst>
          </p:cNvPr>
          <p:cNvSpPr txBox="1"/>
          <p:nvPr/>
        </p:nvSpPr>
        <p:spPr>
          <a:xfrm>
            <a:off x="177800" y="114300"/>
            <a:ext cx="5994400" cy="2436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Arial"/>
                <a:cs typeface="Arial"/>
              </a:rPr>
              <a:t>Settings</a:t>
            </a:r>
          </a:p>
        </p:txBody>
      </p:sp>
      <p:sp>
        <p:nvSpPr>
          <p:cNvPr id="7" name="object 7">
            <a:extLst>
              <a:ext uri="{FF2B5EF4-FFF2-40B4-BE49-F238E27FC236}">
                <a16:creationId xmlns:a16="http://schemas.microsoft.com/office/drawing/2014/main" id="{461D4C9F-26C5-0D0C-C593-AA7348D56B08}"/>
              </a:ext>
            </a:extLst>
          </p:cNvPr>
          <p:cNvSpPr txBox="1"/>
          <p:nvPr/>
        </p:nvSpPr>
        <p:spPr>
          <a:xfrm>
            <a:off x="685800" y="1219200"/>
            <a:ext cx="3200400" cy="5231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500" b="1" i="0" u="none" strike="noStrike" kern="0" cap="none" spc="0" normalizeH="0" baseline="0" noProof="0" dirty="0">
                <a:ln>
                  <a:noFill/>
                </a:ln>
                <a:solidFill>
                  <a:srgbClr val="00049E"/>
                </a:solidFill>
                <a:effectLst/>
                <a:uLnTx/>
                <a:uFillTx/>
                <a:latin typeface="Arial"/>
                <a:cs typeface="Arial"/>
              </a:rPr>
              <a:t>PINCODE Reset</a:t>
            </a:r>
            <a:endParaRPr kumimoji="0" sz="1500" b="0" i="0" u="none" strike="noStrike" kern="0" cap="none" spc="0" normalizeH="0" baseline="0" noProof="0" dirty="0">
              <a:ln>
                <a:noFill/>
              </a:ln>
              <a:solidFill>
                <a:srgbClr val="00049E"/>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400" b="0" i="0" u="none" strike="noStrike" kern="0" cap="none" spc="0" normalizeH="0" baseline="0" noProof="0" dirty="0">
              <a:ln>
                <a:noFill/>
              </a:ln>
              <a:solidFill>
                <a:sysClr val="windowText" lastClr="000000"/>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endParaRPr>
          </a:p>
          <a:p>
            <a:pPr marL="25400" marR="36195" lvl="0" indent="0" defTabSz="914400" eaLnBrk="1" fontAlgn="auto" latinLnBrk="0" hangingPunct="1">
              <a:lnSpc>
                <a:spcPct val="101200"/>
              </a:lnSpc>
              <a:spcBef>
                <a:spcPts val="0"/>
              </a:spcBef>
              <a:spcAft>
                <a:spcPts val="0"/>
              </a:spcAft>
              <a:buClrTx/>
              <a:buSzTx/>
              <a:buFontTx/>
              <a:buNone/>
              <a:tabLst/>
              <a:defRPr/>
            </a:pPr>
            <a:r>
              <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If you need to reset your PINCODE, please login to the app using your email and password. </a:t>
            </a:r>
            <a:r>
              <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From there, go to the Settings tab and click “Reset PINCODE”. </a:t>
            </a:r>
            <a:endParaRPr lang="en-US" sz="1400" kern="100" dirty="0" smtClean="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endParaRPr>
          </a:p>
          <a:p>
            <a:pPr marL="25400" marR="36195" lvl="0" indent="0" defTabSz="914400" eaLnBrk="1" fontAlgn="auto" latinLnBrk="0" hangingPunct="1">
              <a:lnSpc>
                <a:spcPct val="101200"/>
              </a:lnSpc>
              <a:spcBef>
                <a:spcPts val="0"/>
              </a:spcBef>
              <a:spcAft>
                <a:spcPts val="0"/>
              </a:spcAft>
              <a:buClrTx/>
              <a:buSzTx/>
              <a:buFontTx/>
              <a:buNone/>
              <a:tabLst/>
              <a:defRPr/>
            </a:pPr>
            <a:endPar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endParaRPr>
          </a:p>
          <a:p>
            <a:pPr marL="25400" marR="36195" lvl="0" indent="0" defTabSz="914400" eaLnBrk="1" fontAlgn="auto" latinLnBrk="0" hangingPunct="1">
              <a:lnSpc>
                <a:spcPct val="101200"/>
              </a:lnSpc>
              <a:spcBef>
                <a:spcPts val="0"/>
              </a:spcBef>
              <a:spcAft>
                <a:spcPts val="0"/>
              </a:spcAft>
              <a:buClrTx/>
              <a:buSzTx/>
              <a:buFontTx/>
              <a:buNone/>
              <a:tabLst/>
              <a:defRPr/>
            </a:pPr>
            <a:r>
              <a:rPr lang="en-US" sz="1400" kern="100" dirty="0" smtClean="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You </a:t>
            </a:r>
            <a:r>
              <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will be prompted to confirm you’d like to reset your PINCODE. </a:t>
            </a:r>
            <a:r>
              <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Click “YES”. </a:t>
            </a:r>
            <a:r>
              <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You will receive a message letting you know you’ll need to log out and log back in. </a:t>
            </a:r>
            <a:endParaRPr lang="en-US" sz="1400" kern="100" dirty="0" smtClean="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endParaRPr>
          </a:p>
          <a:p>
            <a:pPr marL="25400" marR="36195" lvl="0" indent="0" defTabSz="914400" eaLnBrk="1" fontAlgn="auto" latinLnBrk="0" hangingPunct="1">
              <a:lnSpc>
                <a:spcPct val="101200"/>
              </a:lnSpc>
              <a:spcBef>
                <a:spcPts val="0"/>
              </a:spcBef>
              <a:spcAft>
                <a:spcPts val="0"/>
              </a:spcAft>
              <a:buClrTx/>
              <a:buSzTx/>
              <a:buFontTx/>
              <a:buNone/>
              <a:tabLst/>
              <a:defRPr/>
            </a:pPr>
            <a:endPar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endParaRPr>
          </a:p>
          <a:p>
            <a:pPr marL="25400" marR="36195" lvl="0" indent="0" defTabSz="914400" eaLnBrk="1" fontAlgn="auto" latinLnBrk="0" hangingPunct="1">
              <a:lnSpc>
                <a:spcPct val="101200"/>
              </a:lnSpc>
              <a:spcBef>
                <a:spcPts val="0"/>
              </a:spcBef>
              <a:spcAft>
                <a:spcPts val="0"/>
              </a:spcAft>
              <a:buClrTx/>
              <a:buSzTx/>
              <a:buFontTx/>
              <a:buNone/>
              <a:tabLst/>
              <a:defRPr/>
            </a:pPr>
            <a:r>
              <a:rPr lang="en-US" sz="1400" kern="100" dirty="0" smtClean="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Once </a:t>
            </a:r>
            <a:r>
              <a:rPr lang="en-US" sz="1400" kern="100" dirty="0">
                <a:solidFill>
                  <a:prstClr val="black">
                    <a:lumMod val="65000"/>
                    <a:lumOff val="35000"/>
                  </a:prstClr>
                </a:solidFill>
                <a:latin typeface="Arial" panose="020B0604020202020204" pitchFamily="34" charset="0"/>
                <a:ea typeface="Aptos" panose="020B0004020202020204" pitchFamily="34" charset="0"/>
                <a:cs typeface="Arial" panose="020B0604020202020204" pitchFamily="34" charset="0"/>
              </a:rPr>
              <a:t>you login again, you can click the “Setup PINCODE” button and start fresh. </a:t>
            </a:r>
          </a:p>
          <a:p>
            <a:pPr marL="25400" marR="36195" lvl="0" indent="0" defTabSz="914400" eaLnBrk="1" fontAlgn="auto" latinLnBrk="0" hangingPunct="1">
              <a:lnSpc>
                <a:spcPct val="1012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Aptos" panose="020B0004020202020204" pitchFamily="34" charset="0"/>
                <a:cs typeface="Times New Roman" panose="02020603050405020304" pitchFamily="18" charset="0"/>
              </a:rPr>
              <a:t>	</a:t>
            </a:r>
            <a:endParaRPr kumimoji="0" lang="en-US" sz="1400" b="0" i="0" u="none" strike="noStrike" kern="0" cap="none" spc="0" normalizeH="0" baseline="0" noProof="0" dirty="0">
              <a:ln>
                <a:noFill/>
              </a:ln>
              <a:solidFill>
                <a:schemeClr val="tx1"/>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535353"/>
              </a:solidFill>
              <a:effectLst/>
              <a:uLnTx/>
              <a:uFillTx/>
              <a:latin typeface="Arial"/>
              <a:cs typeface="Arial"/>
            </a:endParaRPr>
          </a:p>
          <a:p>
            <a:pPr marL="25400" marR="36195" lvl="0" indent="0" defTabSz="914400" eaLnBrk="1" fontAlgn="auto" latinLnBrk="0" hangingPunct="1">
              <a:lnSpc>
                <a:spcPct val="1012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8" name="object 8">
            <a:extLst>
              <a:ext uri="{FF2B5EF4-FFF2-40B4-BE49-F238E27FC236}">
                <a16:creationId xmlns:a16="http://schemas.microsoft.com/office/drawing/2014/main" id="{C97C01A7-495B-7FF4-09E6-41C6A6A796B9}"/>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3C322D88-CB3B-6487-D53E-DCB620B17D2D}"/>
                </a:ext>
              </a:extLst>
            </p:cNvPr>
            <p:cNvPicPr/>
            <p:nvPr/>
          </p:nvPicPr>
          <p:blipFill>
            <a:blip r:embed="rId2" cstate="print"/>
            <a:stretch>
              <a:fillRect/>
            </a:stretch>
          </p:blipFill>
          <p:spPr>
            <a:xfrm>
              <a:off x="304800" y="1219200"/>
              <a:ext cx="294639" cy="294639"/>
            </a:xfrm>
            <a:prstGeom prst="rect">
              <a:avLst/>
            </a:prstGeom>
            <a:solidFill>
              <a:srgbClr val="00049E"/>
            </a:solidFill>
          </p:spPr>
        </p:pic>
        <p:pic>
          <p:nvPicPr>
            <p:cNvPr id="10" name="object 10">
              <a:extLst>
                <a:ext uri="{FF2B5EF4-FFF2-40B4-BE49-F238E27FC236}">
                  <a16:creationId xmlns:a16="http://schemas.microsoft.com/office/drawing/2014/main" id="{7ED03F6B-6FE1-618D-476C-B71547C91B68}"/>
                </a:ext>
              </a:extLst>
            </p:cNvPr>
            <p:cNvPicPr/>
            <p:nvPr/>
          </p:nvPicPr>
          <p:blipFill>
            <a:blip r:embed="rId3" cstate="print"/>
            <a:stretch>
              <a:fillRect/>
            </a:stretch>
          </p:blipFill>
          <p:spPr>
            <a:xfrm>
              <a:off x="381000" y="1905000"/>
              <a:ext cx="147563" cy="147563"/>
            </a:xfrm>
            <a:prstGeom prst="rect">
              <a:avLst/>
            </a:prstGeom>
          </p:spPr>
        </p:pic>
        <p:sp>
          <p:nvSpPr>
            <p:cNvPr id="11" name="object 11">
              <a:extLst>
                <a:ext uri="{FF2B5EF4-FFF2-40B4-BE49-F238E27FC236}">
                  <a16:creationId xmlns:a16="http://schemas.microsoft.com/office/drawing/2014/main" id="{64571EEE-9A12-F435-AB44-FEBC501B2C97}"/>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a:extLst>
                <a:ext uri="{FF2B5EF4-FFF2-40B4-BE49-F238E27FC236}">
                  <a16:creationId xmlns:a16="http://schemas.microsoft.com/office/drawing/2014/main" id="{7AEFA6A4-03B4-FF46-6E9C-0A8DFF68E85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a:extLst>
                <a:ext uri="{FF2B5EF4-FFF2-40B4-BE49-F238E27FC236}">
                  <a16:creationId xmlns:a16="http://schemas.microsoft.com/office/drawing/2014/main" id="{CF3DAC60-7773-4801-AA1B-0E1DFFE40705}"/>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a:extLst>
                <a:ext uri="{FF2B5EF4-FFF2-40B4-BE49-F238E27FC236}">
                  <a16:creationId xmlns:a16="http://schemas.microsoft.com/office/drawing/2014/main" id="{5E225E1A-0F03-58CD-A243-4121D01D6B64}"/>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a:extLst>
                <a:ext uri="{FF2B5EF4-FFF2-40B4-BE49-F238E27FC236}">
                  <a16:creationId xmlns:a16="http://schemas.microsoft.com/office/drawing/2014/main" id="{6A18D339-721F-CB40-9866-99567224959B}"/>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a:extLst>
                <a:ext uri="{FF2B5EF4-FFF2-40B4-BE49-F238E27FC236}">
                  <a16:creationId xmlns:a16="http://schemas.microsoft.com/office/drawing/2014/main" id="{01178D87-DB55-81C9-D468-BD07738B854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6" name="Picture 5">
            <a:extLst>
              <a:ext uri="{FF2B5EF4-FFF2-40B4-BE49-F238E27FC236}">
                <a16:creationId xmlns:a16="http://schemas.microsoft.com/office/drawing/2014/main" id="{151C89E9-0C5F-1B52-F5B2-F052456F3443}"/>
              </a:ext>
            </a:extLst>
          </p:cNvPr>
          <p:cNvPicPr>
            <a:picLocks noChangeAspect="1"/>
          </p:cNvPicPr>
          <p:nvPr/>
        </p:nvPicPr>
        <p:blipFill>
          <a:blip r:embed="rId4"/>
          <a:stretch>
            <a:fillRect/>
          </a:stretch>
        </p:blipFill>
        <p:spPr>
          <a:xfrm>
            <a:off x="4295112" y="2046467"/>
            <a:ext cx="3295368" cy="1983619"/>
          </a:xfrm>
          <a:prstGeom prst="rect">
            <a:avLst/>
          </a:prstGeom>
        </p:spPr>
      </p:pic>
    </p:spTree>
    <p:extLst>
      <p:ext uri="{BB962C8B-B14F-4D97-AF65-F5344CB8AC3E}">
        <p14:creationId xmlns:p14="http://schemas.microsoft.com/office/powerpoint/2010/main" val="1524973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object 11"/>
          <p:cNvSpPr/>
          <p:nvPr/>
        </p:nvSpPr>
        <p:spPr>
          <a:xfrm>
            <a:off x="0" y="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706F6F"/>
          </a:solidFill>
        </p:spPr>
        <p:txBody>
          <a:bodyPr wrap="square" lIns="0" tIns="0" rIns="0" bIns="0" rtlCol="0"/>
          <a:lstStyle/>
          <a:p>
            <a:endParaRPr/>
          </a:p>
        </p:txBody>
      </p:sp>
      <p:grpSp>
        <p:nvGrpSpPr>
          <p:cNvPr id="2" name="object 2"/>
          <p:cNvGrpSpPr/>
          <p:nvPr/>
        </p:nvGrpSpPr>
        <p:grpSpPr>
          <a:xfrm>
            <a:off x="-1455" y="2551121"/>
            <a:ext cx="9147175" cy="1625600"/>
            <a:chOff x="-1455" y="2551121"/>
            <a:chExt cx="9147175" cy="1625600"/>
          </a:xfrm>
        </p:grpSpPr>
        <p:pic>
          <p:nvPicPr>
            <p:cNvPr id="3" name="object 3"/>
            <p:cNvPicPr/>
            <p:nvPr/>
          </p:nvPicPr>
          <p:blipFill>
            <a:blip r:embed="rId2" cstate="print"/>
            <a:stretch>
              <a:fillRect/>
            </a:stretch>
          </p:blipFill>
          <p:spPr>
            <a:xfrm>
              <a:off x="0" y="2551121"/>
              <a:ext cx="9144000" cy="1625600"/>
            </a:xfrm>
            <a:prstGeom prst="rect">
              <a:avLst/>
            </a:prstGeom>
          </p:spPr>
        </p:pic>
        <p:sp>
          <p:nvSpPr>
            <p:cNvPr id="4" name="object 4"/>
            <p:cNvSpPr/>
            <p:nvPr/>
          </p:nvSpPr>
          <p:spPr>
            <a:xfrm>
              <a:off x="-1455" y="2705921"/>
              <a:ext cx="9147175" cy="1270000"/>
            </a:xfrm>
            <a:custGeom>
              <a:avLst/>
              <a:gdLst/>
              <a:ahLst/>
              <a:cxnLst/>
              <a:rect l="l" t="t" r="r" b="b"/>
              <a:pathLst>
                <a:path w="9147175" h="1270000">
                  <a:moveTo>
                    <a:pt x="9146908" y="0"/>
                  </a:moveTo>
                  <a:lnTo>
                    <a:pt x="0" y="0"/>
                  </a:lnTo>
                  <a:lnTo>
                    <a:pt x="0" y="1270000"/>
                  </a:lnTo>
                  <a:lnTo>
                    <a:pt x="9146908" y="1270000"/>
                  </a:lnTo>
                  <a:lnTo>
                    <a:pt x="9146908"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1659696" y="3070118"/>
              <a:ext cx="1757603" cy="579861"/>
            </a:xfrm>
            <a:prstGeom prst="rect">
              <a:avLst/>
            </a:prstGeom>
          </p:spPr>
        </p:pic>
      </p:grpSp>
      <p:sp>
        <p:nvSpPr>
          <p:cNvPr id="9" name="object 9"/>
          <p:cNvSpPr txBox="1">
            <a:spLocks noGrp="1"/>
          </p:cNvSpPr>
          <p:nvPr>
            <p:ph type="title"/>
          </p:nvPr>
        </p:nvSpPr>
        <p:spPr>
          <a:xfrm>
            <a:off x="4013200" y="2882900"/>
            <a:ext cx="239839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535353"/>
                </a:solidFill>
                <a:latin typeface="Arial"/>
                <a:cs typeface="Arial"/>
              </a:rPr>
              <a:t>LOAMS SUPPORT</a:t>
            </a:r>
            <a:r>
              <a:rPr sz="1600" b="1" spc="-165" dirty="0">
                <a:solidFill>
                  <a:srgbClr val="535353"/>
                </a:solidFill>
                <a:latin typeface="Arial"/>
                <a:cs typeface="Arial"/>
              </a:rPr>
              <a:t> </a:t>
            </a:r>
            <a:r>
              <a:rPr sz="1600" b="1" spc="-20" dirty="0">
                <a:solidFill>
                  <a:srgbClr val="535353"/>
                </a:solidFill>
                <a:latin typeface="Arial"/>
                <a:cs typeface="Arial"/>
              </a:rPr>
              <a:t>DESK</a:t>
            </a:r>
            <a:endParaRPr sz="1600">
              <a:latin typeface="Arial"/>
              <a:cs typeface="Arial"/>
            </a:endParaRPr>
          </a:p>
        </p:txBody>
      </p:sp>
      <p:sp>
        <p:nvSpPr>
          <p:cNvPr id="10" name="object 10"/>
          <p:cNvSpPr txBox="1"/>
          <p:nvPr/>
        </p:nvSpPr>
        <p:spPr>
          <a:xfrm>
            <a:off x="4013200" y="3213036"/>
            <a:ext cx="3276600" cy="508634"/>
          </a:xfrm>
          <a:prstGeom prst="rect">
            <a:avLst/>
          </a:prstGeom>
        </p:spPr>
        <p:txBody>
          <a:bodyPr vert="horz" wrap="square" lIns="0" tIns="25400" rIns="0" bIns="0" rtlCol="0">
            <a:spAutoFit/>
          </a:bodyPr>
          <a:lstStyle/>
          <a:p>
            <a:pPr marL="12700">
              <a:lnSpc>
                <a:spcPct val="100000"/>
              </a:lnSpc>
              <a:spcBef>
                <a:spcPts val="200"/>
              </a:spcBef>
            </a:pPr>
            <a:r>
              <a:rPr sz="1500" b="1" dirty="0">
                <a:solidFill>
                  <a:srgbClr val="535353"/>
                </a:solidFill>
                <a:latin typeface="Arial"/>
                <a:cs typeface="Arial"/>
              </a:rPr>
              <a:t>Phone:</a:t>
            </a:r>
            <a:r>
              <a:rPr sz="1500" b="1" spc="-15" dirty="0">
                <a:solidFill>
                  <a:srgbClr val="535353"/>
                </a:solidFill>
                <a:latin typeface="Arial"/>
                <a:cs typeface="Arial"/>
              </a:rPr>
              <a:t> </a:t>
            </a:r>
            <a:r>
              <a:rPr sz="1500" spc="-10" dirty="0">
                <a:solidFill>
                  <a:srgbClr val="535353"/>
                </a:solidFill>
                <a:latin typeface="Arial"/>
                <a:cs typeface="Arial"/>
              </a:rPr>
              <a:t>1.800.655.4473</a:t>
            </a:r>
            <a:endParaRPr sz="1500">
              <a:latin typeface="Arial"/>
              <a:cs typeface="Arial"/>
            </a:endParaRPr>
          </a:p>
          <a:p>
            <a:pPr marL="12700">
              <a:lnSpc>
                <a:spcPct val="100000"/>
              </a:lnSpc>
              <a:spcBef>
                <a:spcPts val="100"/>
              </a:spcBef>
            </a:pPr>
            <a:r>
              <a:rPr sz="1500" b="1" dirty="0">
                <a:solidFill>
                  <a:srgbClr val="535353"/>
                </a:solidFill>
                <a:latin typeface="Arial"/>
                <a:cs typeface="Arial"/>
              </a:rPr>
              <a:t>Email:</a:t>
            </a:r>
            <a:r>
              <a:rPr sz="1500" b="1" spc="-65" dirty="0">
                <a:solidFill>
                  <a:srgbClr val="535353"/>
                </a:solidFill>
                <a:latin typeface="Arial"/>
                <a:cs typeface="Arial"/>
              </a:rPr>
              <a:t> </a:t>
            </a:r>
            <a:r>
              <a:rPr sz="1500" spc="-20" dirty="0">
                <a:solidFill>
                  <a:srgbClr val="535353"/>
                </a:solidFill>
                <a:latin typeface="Arial"/>
                <a:cs typeface="Arial"/>
                <a:hlinkClick r:id="rId4"/>
              </a:rPr>
              <a:t>LOAMS@us.bureauveritas.com</a:t>
            </a:r>
            <a:endParaRPr sz="1500">
              <a:latin typeface="Arial"/>
              <a:cs typeface="Arial"/>
            </a:endParaRPr>
          </a:p>
        </p:txBody>
      </p:sp>
      <p:grpSp>
        <p:nvGrpSpPr>
          <p:cNvPr id="11" name="object 11"/>
          <p:cNvGrpSpPr/>
          <p:nvPr/>
        </p:nvGrpSpPr>
        <p:grpSpPr>
          <a:xfrm>
            <a:off x="0" y="0"/>
            <a:ext cx="9144000" cy="6858000"/>
            <a:chOff x="0" y="0"/>
            <a:chExt cx="9144000" cy="6858000"/>
          </a:xfrm>
        </p:grpSpPr>
        <p:pic>
          <p:nvPicPr>
            <p:cNvPr id="13" name="object 13"/>
            <p:cNvPicPr/>
            <p:nvPr/>
          </p:nvPicPr>
          <p:blipFill>
            <a:blip r:embed="rId5" cstate="print"/>
            <a:stretch>
              <a:fillRect/>
            </a:stretch>
          </p:blipFill>
          <p:spPr>
            <a:xfrm>
              <a:off x="3732084" y="2838677"/>
              <a:ext cx="139700" cy="1044488"/>
            </a:xfrm>
            <a:prstGeom prst="rect">
              <a:avLst/>
            </a:prstGeom>
          </p:spPr>
        </p:pic>
        <p:sp>
          <p:nvSpPr>
            <p:cNvPr id="14" name="object 14"/>
            <p:cNvSpPr/>
            <p:nvPr/>
          </p:nvSpPr>
          <p:spPr>
            <a:xfrm>
              <a:off x="3805109" y="2856777"/>
              <a:ext cx="0" cy="968375"/>
            </a:xfrm>
            <a:custGeom>
              <a:avLst/>
              <a:gdLst/>
              <a:ahLst/>
              <a:cxnLst/>
              <a:rect l="l" t="t" r="r" b="b"/>
              <a:pathLst>
                <a:path h="968375">
                  <a:moveTo>
                    <a:pt x="0" y="0"/>
                  </a:moveTo>
                  <a:lnTo>
                    <a:pt x="0" y="968286"/>
                  </a:lnTo>
                </a:path>
              </a:pathLst>
            </a:custGeom>
            <a:ln w="57150">
              <a:solidFill>
                <a:srgbClr val="76715D"/>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3611434" y="2838677"/>
              <a:ext cx="203200" cy="1044488"/>
            </a:xfrm>
            <a:prstGeom prst="rect">
              <a:avLst/>
            </a:prstGeom>
          </p:spPr>
        </p:pic>
        <p:sp>
          <p:nvSpPr>
            <p:cNvPr id="16" name="object 16"/>
            <p:cNvSpPr/>
            <p:nvPr/>
          </p:nvSpPr>
          <p:spPr>
            <a:xfrm>
              <a:off x="3649534" y="2856777"/>
              <a:ext cx="127000" cy="968375"/>
            </a:xfrm>
            <a:custGeom>
              <a:avLst/>
              <a:gdLst/>
              <a:ahLst/>
              <a:cxnLst/>
              <a:rect l="l" t="t" r="r" b="b"/>
              <a:pathLst>
                <a:path w="127000" h="968375">
                  <a:moveTo>
                    <a:pt x="127000" y="0"/>
                  </a:moveTo>
                  <a:lnTo>
                    <a:pt x="127000" y="968286"/>
                  </a:lnTo>
                  <a:lnTo>
                    <a:pt x="0" y="968286"/>
                  </a:lnTo>
                  <a:lnTo>
                    <a:pt x="0" y="0"/>
                  </a:lnTo>
                  <a:lnTo>
                    <a:pt x="127000" y="0"/>
                  </a:lnTo>
                  <a:close/>
                </a:path>
              </a:pathLst>
            </a:custGeom>
            <a:solidFill>
              <a:srgbClr val="00049E">
                <a:alpha val="37998"/>
              </a:srgbClr>
            </a:solidFill>
          </p:spPr>
          <p:txBody>
            <a:bodyPr wrap="square" lIns="0" tIns="0" rIns="0" bIns="0" rtlCol="0"/>
            <a:lstStyle/>
            <a:p>
              <a:endParaRPr/>
            </a:p>
          </p:txBody>
        </p:sp>
        <p:sp>
          <p:nvSpPr>
            <p:cNvPr id="17" name="object 17"/>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8" name="object 18"/>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9" name="object 19"/>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sp>
        <p:nvSpPr>
          <p:cNvPr id="20" name="object 20"/>
          <p:cNvSpPr txBox="1"/>
          <p:nvPr/>
        </p:nvSpPr>
        <p:spPr>
          <a:xfrm>
            <a:off x="2463800" y="6477000"/>
            <a:ext cx="4224655" cy="284480"/>
          </a:xfrm>
          <a:prstGeom prst="rect">
            <a:avLst/>
          </a:prstGeom>
        </p:spPr>
        <p:txBody>
          <a:bodyPr vert="horz" wrap="square" lIns="0" tIns="12700" rIns="0" bIns="0" rtlCol="0">
            <a:spAutoFit/>
          </a:bodyPr>
          <a:lstStyle/>
          <a:p>
            <a:pPr marL="12700">
              <a:lnSpc>
                <a:spcPct val="100000"/>
              </a:lnSpc>
              <a:spcBef>
                <a:spcPts val="100"/>
              </a:spcBef>
            </a:pPr>
            <a:r>
              <a:rPr sz="1700" spc="-10" dirty="0">
                <a:solidFill>
                  <a:srgbClr val="FFFFFF"/>
                </a:solidFill>
                <a:latin typeface="Arial"/>
                <a:cs typeface="Arial"/>
              </a:rPr>
              <a:t>LOAMS</a:t>
            </a:r>
            <a:r>
              <a:rPr sz="1700" spc="-70" dirty="0">
                <a:solidFill>
                  <a:srgbClr val="FFFFFF"/>
                </a:solidFill>
                <a:latin typeface="Arial"/>
                <a:cs typeface="Arial"/>
              </a:rPr>
              <a:t> </a:t>
            </a:r>
            <a:r>
              <a:rPr sz="1700" dirty="0">
                <a:solidFill>
                  <a:srgbClr val="FFFFFF"/>
                </a:solidFill>
                <a:latin typeface="Arial"/>
                <a:cs typeface="Arial"/>
              </a:rPr>
              <a:t>Platform</a:t>
            </a:r>
            <a:r>
              <a:rPr sz="1700" spc="-75" dirty="0">
                <a:solidFill>
                  <a:srgbClr val="FFFFFF"/>
                </a:solidFill>
                <a:latin typeface="Arial"/>
                <a:cs typeface="Arial"/>
              </a:rPr>
              <a:t> </a:t>
            </a:r>
            <a:r>
              <a:rPr sz="1700" dirty="0">
                <a:solidFill>
                  <a:srgbClr val="FFFFFF"/>
                </a:solidFill>
                <a:latin typeface="Arial"/>
                <a:cs typeface="Arial"/>
              </a:rPr>
              <a:t>|</a:t>
            </a:r>
            <a:r>
              <a:rPr sz="1700" spc="-65" dirty="0">
                <a:solidFill>
                  <a:srgbClr val="FFFFFF"/>
                </a:solidFill>
                <a:latin typeface="Arial"/>
                <a:cs typeface="Arial"/>
              </a:rPr>
              <a:t> </a:t>
            </a:r>
            <a:r>
              <a:rPr sz="1700" spc="-10" dirty="0">
                <a:solidFill>
                  <a:srgbClr val="FFFFFF"/>
                </a:solidFill>
                <a:latin typeface="Arial"/>
                <a:cs typeface="Arial"/>
              </a:rPr>
              <a:t>LOAMS</a:t>
            </a:r>
            <a:r>
              <a:rPr sz="1700" spc="-70" dirty="0">
                <a:solidFill>
                  <a:srgbClr val="FFFFFF"/>
                </a:solidFill>
                <a:latin typeface="Arial"/>
                <a:cs typeface="Arial"/>
              </a:rPr>
              <a:t> </a:t>
            </a:r>
            <a:r>
              <a:rPr sz="1700" dirty="0">
                <a:solidFill>
                  <a:srgbClr val="FFFFFF"/>
                </a:solidFill>
                <a:latin typeface="Arial"/>
                <a:cs typeface="Arial"/>
              </a:rPr>
              <a:t>Resource</a:t>
            </a:r>
            <a:r>
              <a:rPr sz="1700" spc="-70" dirty="0">
                <a:solidFill>
                  <a:srgbClr val="FFFFFF"/>
                </a:solidFill>
                <a:latin typeface="Arial"/>
                <a:cs typeface="Arial"/>
              </a:rPr>
              <a:t> </a:t>
            </a:r>
            <a:r>
              <a:rPr sz="1700" spc="-10" dirty="0">
                <a:solidFill>
                  <a:srgbClr val="FFFFFF"/>
                </a:solidFill>
                <a:latin typeface="Arial"/>
                <a:cs typeface="Arial"/>
              </a:rPr>
              <a:t>Center</a:t>
            </a:r>
            <a:endParaRPr sz="1700">
              <a:latin typeface="Arial"/>
              <a:cs typeface="Arial"/>
            </a:endParaRPr>
          </a:p>
        </p:txBody>
      </p:sp>
      <p:grpSp>
        <p:nvGrpSpPr>
          <p:cNvPr id="21" name="object 21"/>
          <p:cNvGrpSpPr/>
          <p:nvPr/>
        </p:nvGrpSpPr>
        <p:grpSpPr>
          <a:xfrm>
            <a:off x="7033500" y="6581764"/>
            <a:ext cx="1657985" cy="231140"/>
            <a:chOff x="7033500" y="6581764"/>
            <a:chExt cx="1657985" cy="231140"/>
          </a:xfrm>
        </p:grpSpPr>
        <p:pic>
          <p:nvPicPr>
            <p:cNvPr id="22" name="object 22"/>
            <p:cNvPicPr/>
            <p:nvPr/>
          </p:nvPicPr>
          <p:blipFill>
            <a:blip r:embed="rId7" cstate="print"/>
            <a:stretch>
              <a:fillRect/>
            </a:stretch>
          </p:blipFill>
          <p:spPr>
            <a:xfrm>
              <a:off x="7293743" y="6581764"/>
              <a:ext cx="691017" cy="230955"/>
            </a:xfrm>
            <a:prstGeom prst="rect">
              <a:avLst/>
            </a:prstGeom>
          </p:spPr>
        </p:pic>
        <p:pic>
          <p:nvPicPr>
            <p:cNvPr id="23" name="object 23"/>
            <p:cNvPicPr/>
            <p:nvPr/>
          </p:nvPicPr>
          <p:blipFill>
            <a:blip r:embed="rId8" cstate="print"/>
            <a:stretch>
              <a:fillRect/>
            </a:stretch>
          </p:blipFill>
          <p:spPr>
            <a:xfrm>
              <a:off x="8016481" y="6596232"/>
              <a:ext cx="674985" cy="202020"/>
            </a:xfrm>
            <a:prstGeom prst="rect">
              <a:avLst/>
            </a:prstGeom>
          </p:spPr>
        </p:pic>
        <p:pic>
          <p:nvPicPr>
            <p:cNvPr id="24" name="object 24"/>
            <p:cNvPicPr/>
            <p:nvPr/>
          </p:nvPicPr>
          <p:blipFill>
            <a:blip r:embed="rId9" cstate="print"/>
            <a:stretch>
              <a:fillRect/>
            </a:stretch>
          </p:blipFill>
          <p:spPr>
            <a:xfrm>
              <a:off x="7033500" y="6581764"/>
              <a:ext cx="228523" cy="230955"/>
            </a:xfrm>
            <a:prstGeom prst="rect">
              <a:avLst/>
            </a:prstGeom>
          </p:spPr>
        </p:pic>
      </p:grpSp>
      <p:sp>
        <p:nvSpPr>
          <p:cNvPr id="25" name="object 25"/>
          <p:cNvSpPr txBox="1"/>
          <p:nvPr/>
        </p:nvSpPr>
        <p:spPr>
          <a:xfrm>
            <a:off x="7035800" y="6438900"/>
            <a:ext cx="1661160"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FFFFFF"/>
                </a:solidFill>
                <a:latin typeface="Arial"/>
                <a:cs typeface="Arial"/>
              </a:rPr>
              <a:t>Download</a:t>
            </a:r>
            <a:r>
              <a:rPr sz="700" spc="25" dirty="0">
                <a:solidFill>
                  <a:srgbClr val="FFFFFF"/>
                </a:solidFill>
                <a:latin typeface="Arial"/>
                <a:cs typeface="Arial"/>
              </a:rPr>
              <a:t> </a:t>
            </a:r>
            <a:r>
              <a:rPr sz="700" dirty="0">
                <a:solidFill>
                  <a:srgbClr val="FFFFFF"/>
                </a:solidFill>
                <a:latin typeface="Arial"/>
                <a:cs typeface="Arial"/>
              </a:rPr>
              <a:t>the</a:t>
            </a:r>
            <a:r>
              <a:rPr sz="700" spc="25" dirty="0">
                <a:solidFill>
                  <a:srgbClr val="FFFFFF"/>
                </a:solidFill>
                <a:latin typeface="Arial"/>
                <a:cs typeface="Arial"/>
              </a:rPr>
              <a:t> </a:t>
            </a:r>
            <a:r>
              <a:rPr sz="700" spc="-10" dirty="0">
                <a:solidFill>
                  <a:srgbClr val="FFFFFF"/>
                </a:solidFill>
                <a:latin typeface="Arial"/>
                <a:cs typeface="Arial"/>
              </a:rPr>
              <a:t>LOAMS</a:t>
            </a:r>
            <a:r>
              <a:rPr sz="700" spc="25" dirty="0">
                <a:solidFill>
                  <a:srgbClr val="FFFFFF"/>
                </a:solidFill>
                <a:latin typeface="Arial"/>
                <a:cs typeface="Arial"/>
              </a:rPr>
              <a:t> </a:t>
            </a:r>
            <a:r>
              <a:rPr sz="700" dirty="0">
                <a:solidFill>
                  <a:srgbClr val="FFFFFF"/>
                </a:solidFill>
                <a:latin typeface="Arial"/>
                <a:cs typeface="Arial"/>
              </a:rPr>
              <a:t>Mobile</a:t>
            </a:r>
            <a:r>
              <a:rPr sz="700" spc="25" dirty="0">
                <a:solidFill>
                  <a:srgbClr val="FFFFFF"/>
                </a:solidFill>
                <a:latin typeface="Arial"/>
                <a:cs typeface="Arial"/>
              </a:rPr>
              <a:t> </a:t>
            </a:r>
            <a:r>
              <a:rPr sz="700" dirty="0">
                <a:solidFill>
                  <a:srgbClr val="FFFFFF"/>
                </a:solidFill>
                <a:latin typeface="Arial"/>
                <a:cs typeface="Arial"/>
              </a:rPr>
              <a:t>App</a:t>
            </a:r>
            <a:r>
              <a:rPr sz="700" spc="25" dirty="0">
                <a:solidFill>
                  <a:srgbClr val="FFFFFF"/>
                </a:solidFill>
                <a:latin typeface="Arial"/>
                <a:cs typeface="Arial"/>
              </a:rPr>
              <a:t> </a:t>
            </a:r>
            <a:r>
              <a:rPr sz="700" spc="-10" dirty="0">
                <a:solidFill>
                  <a:srgbClr val="FFFFFF"/>
                </a:solidFill>
                <a:latin typeface="Arial"/>
                <a:cs typeface="Arial"/>
              </a:rPr>
              <a:t>today:</a:t>
            </a:r>
            <a:endParaRPr sz="700">
              <a:latin typeface="Arial"/>
              <a:cs typeface="Arial"/>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01000" y="-13076"/>
            <a:ext cx="878771" cy="7750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Finding the App in the Google Play Store</a:t>
            </a:r>
          </a:p>
        </p:txBody>
      </p:sp>
      <p:sp>
        <p:nvSpPr>
          <p:cNvPr id="7" name="object 7"/>
          <p:cNvSpPr txBox="1"/>
          <p:nvPr/>
        </p:nvSpPr>
        <p:spPr>
          <a:xfrm>
            <a:off x="876300" y="1892300"/>
            <a:ext cx="2857500" cy="1764522"/>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Search the Google Play Store</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To find the app in the Google Play Store, search for “LOAMS Mobile”.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Tap on the +GET button to install the app on your iPhone.</a:t>
            </a:r>
            <a:endParaRPr sz="1300" dirty="0">
              <a:latin typeface="Arial"/>
              <a:cs typeface="Arial"/>
            </a:endParaRPr>
          </a:p>
        </p:txBody>
      </p:sp>
      <p:grpSp>
        <p:nvGrpSpPr>
          <p:cNvPr id="8" name="object 8"/>
          <p:cNvGrpSpPr/>
          <p:nvPr/>
        </p:nvGrpSpPr>
        <p:grpSpPr>
          <a:xfrm>
            <a:off x="0" y="0"/>
            <a:ext cx="9144000" cy="6858000"/>
            <a:chOff x="0" y="0"/>
            <a:chExt cx="9144000" cy="6858000"/>
          </a:xfrm>
        </p:grpSpPr>
        <p:pic>
          <p:nvPicPr>
            <p:cNvPr id="9" name="object 9"/>
            <p:cNvPicPr/>
            <p:nvPr/>
          </p:nvPicPr>
          <p:blipFill>
            <a:blip r:embed="rId2" cstate="print"/>
            <a:stretch>
              <a:fillRect/>
            </a:stretch>
          </p:blipFill>
          <p:spPr>
            <a:xfrm>
              <a:off x="461850" y="1879514"/>
              <a:ext cx="294639" cy="294639"/>
            </a:xfrm>
            <a:prstGeom prst="rect">
              <a:avLst/>
            </a:prstGeom>
            <a:solidFill>
              <a:srgbClr val="00049E"/>
            </a:solidFill>
          </p:spPr>
        </p:pic>
        <p:pic>
          <p:nvPicPr>
            <p:cNvPr id="10" name="object 10"/>
            <p:cNvPicPr/>
            <p:nvPr/>
          </p:nvPicPr>
          <p:blipFill>
            <a:blip r:embed="rId3" cstate="print"/>
            <a:stretch>
              <a:fillRect/>
            </a:stretch>
          </p:blipFill>
          <p:spPr>
            <a:xfrm>
              <a:off x="535389" y="2618569"/>
              <a:ext cx="147563" cy="147563"/>
            </a:xfrm>
            <a:prstGeom prst="rect">
              <a:avLst/>
            </a:prstGeom>
          </p:spPr>
        </p:pic>
        <p:sp>
          <p:nvSpPr>
            <p:cNvPr id="11" name="object 11"/>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5" name="Picture 4">
            <a:extLst>
              <a:ext uri="{FF2B5EF4-FFF2-40B4-BE49-F238E27FC236}">
                <a16:creationId xmlns:a16="http://schemas.microsoft.com/office/drawing/2014/main" id="{42DA0441-183F-2832-CF88-5E667A60423E}"/>
              </a:ext>
            </a:extLst>
          </p:cNvPr>
          <p:cNvPicPr>
            <a:picLocks noChangeAspect="1"/>
          </p:cNvPicPr>
          <p:nvPr/>
        </p:nvPicPr>
        <p:blipFill>
          <a:blip r:embed="rId4"/>
          <a:stretch>
            <a:fillRect/>
          </a:stretch>
        </p:blipFill>
        <p:spPr>
          <a:xfrm>
            <a:off x="4191000" y="1674048"/>
            <a:ext cx="2797318" cy="4605754"/>
          </a:xfrm>
          <a:prstGeom prst="rect">
            <a:avLst/>
          </a:prstGeom>
        </p:spPr>
      </p:pic>
      <p:pic>
        <p:nvPicPr>
          <p:cNvPr id="17" name="Picture 16">
            <a:extLst>
              <a:ext uri="{FF2B5EF4-FFF2-40B4-BE49-F238E27FC236}">
                <a16:creationId xmlns:a16="http://schemas.microsoft.com/office/drawing/2014/main" id="{55632392-C07D-DD5F-8F4F-79E0229240A2}"/>
              </a:ext>
            </a:extLst>
          </p:cNvPr>
          <p:cNvPicPr>
            <a:picLocks noChangeAspect="1"/>
          </p:cNvPicPr>
          <p:nvPr/>
        </p:nvPicPr>
        <p:blipFill>
          <a:blip r:embed="rId5"/>
          <a:stretch>
            <a:fillRect/>
          </a:stretch>
        </p:blipFill>
        <p:spPr>
          <a:xfrm>
            <a:off x="4203192" y="651299"/>
            <a:ext cx="2797319" cy="102274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77DB7-E8DE-C101-2634-0A51D479E4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5B802EC-1119-8F14-E8BD-AB3CD8584735}"/>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Inbox</a:t>
            </a:r>
          </a:p>
        </p:txBody>
      </p:sp>
      <p:sp>
        <p:nvSpPr>
          <p:cNvPr id="7" name="object 7">
            <a:extLst>
              <a:ext uri="{FF2B5EF4-FFF2-40B4-BE49-F238E27FC236}">
                <a16:creationId xmlns:a16="http://schemas.microsoft.com/office/drawing/2014/main" id="{9A91CA5A-6D0A-62FD-7DAD-79D0DDF87191}"/>
              </a:ext>
            </a:extLst>
          </p:cNvPr>
          <p:cNvSpPr txBox="1"/>
          <p:nvPr/>
        </p:nvSpPr>
        <p:spPr>
          <a:xfrm>
            <a:off x="876300" y="1676400"/>
            <a:ext cx="2781300" cy="3490956"/>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Inbox</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Once signed in, you’ll see your sample inbox. The most recent samples will be at the top.</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You can search for a sample by typing in the top search box.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Tap on the gear icon in the top right to sort your inbox.</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Tap on a sample to view the sample details screen.</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74453825-AC8B-AF6C-6372-E7BEA8C127CC}"/>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03249D7E-FAE2-0366-DECD-F8BFAFE632B1}"/>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90E2CBC3-483B-93A8-18C2-85AF94253D3A}"/>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5EA5CF17-8D1E-E806-8349-A5FCF1B0532A}"/>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17C62445-BBBD-9276-E0B7-2660BBCF61D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D2507776-39DF-E980-0CB5-A96AB8F0782B}"/>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FA0F6814-3930-1654-603E-F7C2067F3090}"/>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ED87FDA4-9E20-D795-C6FE-7B548F5DC46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82147053-7C91-322C-66C6-52ABB15609D8}"/>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18" name="Picture 17">
            <a:extLst>
              <a:ext uri="{FF2B5EF4-FFF2-40B4-BE49-F238E27FC236}">
                <a16:creationId xmlns:a16="http://schemas.microsoft.com/office/drawing/2014/main" id="{3A1FE769-F434-F5DA-D198-63212260288D}"/>
              </a:ext>
            </a:extLst>
          </p:cNvPr>
          <p:cNvPicPr>
            <a:picLocks noChangeAspect="1"/>
          </p:cNvPicPr>
          <p:nvPr/>
        </p:nvPicPr>
        <p:blipFill>
          <a:blip r:embed="rId4" cstate="print">
            <a:extLst>
              <a:ext uri="{28A0092B-C50C-407E-A947-70E740481C1C}">
                <a14:useLocalDpi xmlns:a14="http://schemas.microsoft.com/office/drawing/2010/main" val="0"/>
              </a:ext>
            </a:extLst>
          </a:blip>
          <a:srcRect t="3458"/>
          <a:stretch/>
        </p:blipFill>
        <p:spPr>
          <a:xfrm>
            <a:off x="4589834" y="609600"/>
            <a:ext cx="2637693" cy="5517377"/>
          </a:xfrm>
          <a:prstGeom prst="rect">
            <a:avLst/>
          </a:prstGeom>
        </p:spPr>
      </p:pic>
    </p:spTree>
    <p:extLst>
      <p:ext uri="{BB962C8B-B14F-4D97-AF65-F5344CB8AC3E}">
        <p14:creationId xmlns:p14="http://schemas.microsoft.com/office/powerpoint/2010/main" val="2231729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0C66-44A8-9DEF-C614-975063BB8E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7AE4025-D663-F7D9-4FB0-DE364EB8FBD5}"/>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Sorting Your Inbox</a:t>
            </a:r>
          </a:p>
        </p:txBody>
      </p:sp>
      <p:sp>
        <p:nvSpPr>
          <p:cNvPr id="7" name="object 7">
            <a:extLst>
              <a:ext uri="{FF2B5EF4-FFF2-40B4-BE49-F238E27FC236}">
                <a16:creationId xmlns:a16="http://schemas.microsoft.com/office/drawing/2014/main" id="{6C428662-DBC6-85BB-4EE4-F96E936E9A9A}"/>
              </a:ext>
            </a:extLst>
          </p:cNvPr>
          <p:cNvSpPr txBox="1"/>
          <p:nvPr/>
        </p:nvSpPr>
        <p:spPr>
          <a:xfrm>
            <a:off x="876300" y="1676400"/>
            <a:ext cx="2781300" cy="3926203"/>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Sorting Your Inbox</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You can sort your inbox by tapping on the Reviewed Date, Severity, Unit ID and Customer Worksite buttons.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You can also sort by date range with the following options: Last Year, Last 6 Months, Last 90 Days, Last 60 Days, Last 30 Days, Last 15 Days and Last 5 days.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Make sure to click “Apply” once you configure your filters. </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8CCB6B5F-249D-4501-B0A5-01C6EABDF61C}"/>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02FC7D14-FC7E-3462-A32E-5E53872C10D3}"/>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E4B36A1E-EC29-6AC0-09E5-AB991CDB632A}"/>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29213B62-0C6C-3778-B9C3-BAE280420487}"/>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7621503F-4FAB-FE73-9CFE-0634DFE014CF}"/>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0433F6EB-2E26-F871-BA26-3C4C1573088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39224518-B39E-9E79-A75F-CF1D03A1F904}"/>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2ECBE03E-9AD2-A660-008F-E4C4AE38FF3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703F0984-7756-8FBC-76FB-7A9C1706B88D}"/>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18" name="Picture 17" descr="A screenshot of a phone&#10;&#10;Description automatically generated">
            <a:extLst>
              <a:ext uri="{FF2B5EF4-FFF2-40B4-BE49-F238E27FC236}">
                <a16:creationId xmlns:a16="http://schemas.microsoft.com/office/drawing/2014/main" id="{DBDFD7C2-00B7-DFE4-4057-277FD5AC72D5}"/>
              </a:ext>
            </a:extLst>
          </p:cNvPr>
          <p:cNvPicPr>
            <a:picLocks noChangeAspect="1"/>
          </p:cNvPicPr>
          <p:nvPr/>
        </p:nvPicPr>
        <p:blipFill>
          <a:blip r:embed="rId4" cstate="print">
            <a:extLst>
              <a:ext uri="{28A0092B-C50C-407E-A947-70E740481C1C}">
                <a14:useLocalDpi xmlns:a14="http://schemas.microsoft.com/office/drawing/2010/main" val="0"/>
              </a:ext>
            </a:extLst>
          </a:blip>
          <a:srcRect t="3500"/>
          <a:stretch/>
        </p:blipFill>
        <p:spPr>
          <a:xfrm>
            <a:off x="4419600" y="685800"/>
            <a:ext cx="2647142" cy="5534737"/>
          </a:xfrm>
          <a:prstGeom prst="rect">
            <a:avLst/>
          </a:prstGeom>
        </p:spPr>
      </p:pic>
    </p:spTree>
    <p:extLst>
      <p:ext uri="{BB962C8B-B14F-4D97-AF65-F5344CB8AC3E}">
        <p14:creationId xmlns:p14="http://schemas.microsoft.com/office/powerpoint/2010/main" val="3928987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77B02-4F01-20D4-DC23-82D9E448027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B6D5FD3-25E5-5AE1-05E0-57A50CF95536}"/>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Details</a:t>
            </a:r>
          </a:p>
        </p:txBody>
      </p:sp>
      <p:sp>
        <p:nvSpPr>
          <p:cNvPr id="7" name="object 7">
            <a:extLst>
              <a:ext uri="{FF2B5EF4-FFF2-40B4-BE49-F238E27FC236}">
                <a16:creationId xmlns:a16="http://schemas.microsoft.com/office/drawing/2014/main" id="{8E82F572-7267-B239-7658-E2354C3C4E2D}"/>
              </a:ext>
            </a:extLst>
          </p:cNvPr>
          <p:cNvSpPr txBox="1"/>
          <p:nvPr/>
        </p:nvSpPr>
        <p:spPr>
          <a:xfrm>
            <a:off x="876300" y="1690010"/>
            <a:ext cx="2781300" cy="1967590"/>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Details</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The Sample Details screen shows you details about the sample report. Tap the       icon on the top right of your screen to open the PDF version of your report. </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EC303FB7-920D-4D60-6FBA-2A1997F74012}"/>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EACD3845-1308-93D3-8A7B-C0ED9D888B1C}"/>
                </a:ext>
              </a:extLst>
            </p:cNvPr>
            <p:cNvPicPr/>
            <p:nvPr/>
          </p:nvPicPr>
          <p:blipFill>
            <a:blip r:embed="rId2" cstate="print"/>
            <a:stretch>
              <a:fillRect/>
            </a:stretch>
          </p:blipFill>
          <p:spPr>
            <a:xfrm>
              <a:off x="461850" y="1686561"/>
              <a:ext cx="294639" cy="294639"/>
            </a:xfrm>
            <a:prstGeom prst="rect">
              <a:avLst/>
            </a:prstGeom>
            <a:solidFill>
              <a:srgbClr val="00049E"/>
            </a:solidFill>
          </p:spPr>
        </p:pic>
        <p:pic>
          <p:nvPicPr>
            <p:cNvPr id="10" name="object 10">
              <a:extLst>
                <a:ext uri="{FF2B5EF4-FFF2-40B4-BE49-F238E27FC236}">
                  <a16:creationId xmlns:a16="http://schemas.microsoft.com/office/drawing/2014/main" id="{B20A07C9-E76C-CA58-4E81-CC9114BF0705}"/>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15B638FB-D644-D1E9-1B0A-C834AEE0FCF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2B698960-84B0-0FA4-058B-AAD53F12D83F}"/>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58A6D4F4-E5F1-6E13-520D-7185466006F6}"/>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99C613F9-F464-9D74-09E9-5C5350AD5C9C}"/>
                </a:ext>
              </a:extLst>
            </p:cNvPr>
            <p:cNvSpPr/>
            <p:nvPr/>
          </p:nvSpPr>
          <p:spPr>
            <a:xfrm>
              <a:off x="0" y="64008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E7087325-E7B5-3138-84FB-2D380BA5CEC8}"/>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5893AB8D-E14B-3C2A-05A1-03A46F42D7AA}"/>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18" name="Picture 17">
            <a:extLst>
              <a:ext uri="{FF2B5EF4-FFF2-40B4-BE49-F238E27FC236}">
                <a16:creationId xmlns:a16="http://schemas.microsoft.com/office/drawing/2014/main" id="{9D198451-80B3-12E4-2D66-5803C9F8167F}"/>
              </a:ext>
            </a:extLst>
          </p:cNvPr>
          <p:cNvPicPr>
            <a:picLocks noChangeAspect="1"/>
          </p:cNvPicPr>
          <p:nvPr/>
        </p:nvPicPr>
        <p:blipFill>
          <a:blip r:embed="rId4"/>
          <a:stretch>
            <a:fillRect/>
          </a:stretch>
        </p:blipFill>
        <p:spPr>
          <a:xfrm>
            <a:off x="2133600" y="2819400"/>
            <a:ext cx="190530" cy="220168"/>
          </a:xfrm>
          <a:prstGeom prst="rect">
            <a:avLst/>
          </a:prstGeom>
        </p:spPr>
      </p:pic>
      <p:pic>
        <p:nvPicPr>
          <p:cNvPr id="20" name="Picture 19" descr="A screenshot of a phone&#10;&#10;Description automatically generated">
            <a:extLst>
              <a:ext uri="{FF2B5EF4-FFF2-40B4-BE49-F238E27FC236}">
                <a16:creationId xmlns:a16="http://schemas.microsoft.com/office/drawing/2014/main" id="{BF9919BC-0D12-2B41-D62D-51E14290CFFC}"/>
              </a:ext>
            </a:extLst>
          </p:cNvPr>
          <p:cNvPicPr>
            <a:picLocks noChangeAspect="1"/>
          </p:cNvPicPr>
          <p:nvPr/>
        </p:nvPicPr>
        <p:blipFill>
          <a:blip r:embed="rId5" cstate="print">
            <a:extLst>
              <a:ext uri="{28A0092B-C50C-407E-A947-70E740481C1C}">
                <a14:useLocalDpi xmlns:a14="http://schemas.microsoft.com/office/drawing/2010/main" val="0"/>
              </a:ext>
            </a:extLst>
          </a:blip>
          <a:srcRect t="5219"/>
          <a:stretch/>
        </p:blipFill>
        <p:spPr>
          <a:xfrm>
            <a:off x="4338986" y="609600"/>
            <a:ext cx="2745844" cy="5638800"/>
          </a:xfrm>
          <a:prstGeom prst="rect">
            <a:avLst/>
          </a:prstGeom>
        </p:spPr>
      </p:pic>
    </p:spTree>
    <p:extLst>
      <p:ext uri="{BB962C8B-B14F-4D97-AF65-F5344CB8AC3E}">
        <p14:creationId xmlns:p14="http://schemas.microsoft.com/office/powerpoint/2010/main" val="4056054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9FEB8-46B4-D96E-DDF2-C212B3D1A40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1C0F2D0-B57E-9AA7-6A33-A6D066475637}"/>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Downloading The Report</a:t>
            </a:r>
          </a:p>
        </p:txBody>
      </p:sp>
      <p:sp>
        <p:nvSpPr>
          <p:cNvPr id="7" name="object 7">
            <a:extLst>
              <a:ext uri="{FF2B5EF4-FFF2-40B4-BE49-F238E27FC236}">
                <a16:creationId xmlns:a16="http://schemas.microsoft.com/office/drawing/2014/main" id="{9DF70A41-80FA-9C21-B676-570F30892A06}"/>
              </a:ext>
            </a:extLst>
          </p:cNvPr>
          <p:cNvSpPr txBox="1"/>
          <p:nvPr/>
        </p:nvSpPr>
        <p:spPr>
          <a:xfrm>
            <a:off x="762000" y="1676400"/>
            <a:ext cx="2781300" cy="3273332"/>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Downloading The Report</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The LOAMS app allows you to open the PDF in a variety of ways depending upon which apps you already have installed on your device. You may have the ability to message or email the reports from your phone.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Tap the        button in the upper right corner of the report viewer to see your options.</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CB4796A5-BC87-0197-3BD6-AC1723BE5AE9}"/>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5E167952-3747-41FF-80F4-99C30684E959}"/>
                </a:ext>
              </a:extLst>
            </p:cNvPr>
            <p:cNvPicPr/>
            <p:nvPr/>
          </p:nvPicPr>
          <p:blipFill>
            <a:blip r:embed="rId2" cstate="print"/>
            <a:stretch>
              <a:fillRect/>
            </a:stretch>
          </p:blipFill>
          <p:spPr>
            <a:xfrm>
              <a:off x="30480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B50D6982-4060-C599-E7F8-48B3EA6B3A65}"/>
                </a:ext>
              </a:extLst>
            </p:cNvPr>
            <p:cNvPicPr/>
            <p:nvPr/>
          </p:nvPicPr>
          <p:blipFill>
            <a:blip r:embed="rId3" cstate="print"/>
            <a:stretch>
              <a:fillRect/>
            </a:stretch>
          </p:blipFill>
          <p:spPr>
            <a:xfrm>
              <a:off x="381000" y="2438400"/>
              <a:ext cx="147563" cy="147563"/>
            </a:xfrm>
            <a:prstGeom prst="rect">
              <a:avLst/>
            </a:prstGeom>
          </p:spPr>
        </p:pic>
        <p:sp>
          <p:nvSpPr>
            <p:cNvPr id="11" name="object 11">
              <a:extLst>
                <a:ext uri="{FF2B5EF4-FFF2-40B4-BE49-F238E27FC236}">
                  <a16:creationId xmlns:a16="http://schemas.microsoft.com/office/drawing/2014/main" id="{9856AE5B-E2C6-29A5-8F06-3BACDAB79855}"/>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979AB89D-AC05-7896-E9F3-34DE0374DF92}"/>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1B68F3C9-21F4-0AE0-A0BB-0C59D1AEC0A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99040768-1973-1AF2-D80C-32F5CE36F814}"/>
                </a:ext>
              </a:extLst>
            </p:cNvPr>
            <p:cNvSpPr/>
            <p:nvPr/>
          </p:nvSpPr>
          <p:spPr>
            <a:xfrm>
              <a:off x="0" y="6392174"/>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65D0ADA0-2050-7D5C-8804-2A3639DA27B2}"/>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E18C3FCF-6D0F-2215-C589-D376BD416785}"/>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5" name="Picture 4">
            <a:extLst>
              <a:ext uri="{FF2B5EF4-FFF2-40B4-BE49-F238E27FC236}">
                <a16:creationId xmlns:a16="http://schemas.microsoft.com/office/drawing/2014/main" id="{6E0766DA-0558-846E-0C71-A7395162994E}"/>
              </a:ext>
            </a:extLst>
          </p:cNvPr>
          <p:cNvPicPr>
            <a:picLocks noChangeAspect="1"/>
          </p:cNvPicPr>
          <p:nvPr/>
        </p:nvPicPr>
        <p:blipFill>
          <a:blip r:embed="rId4"/>
          <a:srcRect b="37967"/>
          <a:stretch/>
        </p:blipFill>
        <p:spPr>
          <a:xfrm>
            <a:off x="3936888" y="662332"/>
            <a:ext cx="3327627" cy="1623668"/>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E9AB7C11-DBC5-8C5D-F7EE-1ED3BBD0C72E}"/>
              </a:ext>
            </a:extLst>
          </p:cNvPr>
          <p:cNvPicPr>
            <a:picLocks noChangeAspect="1"/>
          </p:cNvPicPr>
          <p:nvPr/>
        </p:nvPicPr>
        <p:blipFill>
          <a:blip r:embed="rId5" cstate="print">
            <a:extLst>
              <a:ext uri="{28A0092B-C50C-407E-A947-70E740481C1C}">
                <a14:useLocalDpi xmlns:a14="http://schemas.microsoft.com/office/drawing/2010/main" val="0"/>
              </a:ext>
            </a:extLst>
          </a:blip>
          <a:srcRect l="16297" t="10353" b="16851"/>
          <a:stretch/>
        </p:blipFill>
        <p:spPr>
          <a:xfrm>
            <a:off x="4679898" y="2336359"/>
            <a:ext cx="2101902" cy="3960643"/>
          </a:xfrm>
          <a:prstGeom prst="rect">
            <a:avLst/>
          </a:prstGeom>
        </p:spPr>
      </p:pic>
      <p:pic>
        <p:nvPicPr>
          <p:cNvPr id="19" name="Picture 18">
            <a:extLst>
              <a:ext uri="{FF2B5EF4-FFF2-40B4-BE49-F238E27FC236}">
                <a16:creationId xmlns:a16="http://schemas.microsoft.com/office/drawing/2014/main" id="{C60D224E-7768-7DAC-220F-D2D6BF14EB83}"/>
              </a:ext>
            </a:extLst>
          </p:cNvPr>
          <p:cNvPicPr>
            <a:picLocks noChangeAspect="1"/>
          </p:cNvPicPr>
          <p:nvPr/>
        </p:nvPicPr>
        <p:blipFill>
          <a:blip r:embed="rId6"/>
          <a:stretch>
            <a:fillRect/>
          </a:stretch>
        </p:blipFill>
        <p:spPr>
          <a:xfrm>
            <a:off x="1447800" y="4041776"/>
            <a:ext cx="276264" cy="238158"/>
          </a:xfrm>
          <a:prstGeom prst="rect">
            <a:avLst/>
          </a:prstGeom>
        </p:spPr>
      </p:pic>
    </p:spTree>
    <p:extLst>
      <p:ext uri="{BB962C8B-B14F-4D97-AF65-F5344CB8AC3E}">
        <p14:creationId xmlns:p14="http://schemas.microsoft.com/office/powerpoint/2010/main" val="2045137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510E-F09E-EF83-B638-913CEDE9DF3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9E7DBC4-29B4-E8ED-34F8-DA21E393D7E3}"/>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Activity</a:t>
            </a:r>
          </a:p>
        </p:txBody>
      </p:sp>
      <p:sp>
        <p:nvSpPr>
          <p:cNvPr id="7" name="object 7">
            <a:extLst>
              <a:ext uri="{FF2B5EF4-FFF2-40B4-BE49-F238E27FC236}">
                <a16:creationId xmlns:a16="http://schemas.microsoft.com/office/drawing/2014/main" id="{D8783253-F96D-3459-7F76-7F62D76360F7}"/>
              </a:ext>
            </a:extLst>
          </p:cNvPr>
          <p:cNvSpPr txBox="1"/>
          <p:nvPr/>
        </p:nvSpPr>
        <p:spPr>
          <a:xfrm>
            <a:off x="876300" y="1676400"/>
            <a:ext cx="2781300" cy="2838085"/>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Activity</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The buttons in the Sample Details page allows you to add sample actions and sample comments.</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The      icon allows you to assign an action. </a:t>
            </a:r>
          </a:p>
          <a:p>
            <a:pPr marL="25400" marR="36195">
              <a:lnSpc>
                <a:spcPct val="101200"/>
              </a:lnSpc>
            </a:pPr>
            <a:endParaRPr lang="en-US" sz="1400" dirty="0">
              <a:solidFill>
                <a:srgbClr val="535353"/>
              </a:solidFill>
              <a:latin typeface="Arial"/>
              <a:cs typeface="Arial"/>
            </a:endParaRPr>
          </a:p>
          <a:p>
            <a:pPr marL="25400" marR="36195">
              <a:lnSpc>
                <a:spcPct val="101200"/>
              </a:lnSpc>
            </a:pPr>
            <a:r>
              <a:rPr lang="en-US" sz="1400" dirty="0">
                <a:solidFill>
                  <a:srgbClr val="535353"/>
                </a:solidFill>
                <a:latin typeface="Arial"/>
                <a:cs typeface="Arial"/>
              </a:rPr>
              <a:t>The      icon allows you to add comments to the sample.</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98A4F026-AB4D-9870-5F9F-C4A08FD7A7A3}"/>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CA6F7933-86D0-7680-74B6-163568A23E42}"/>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5E4213C5-B4BA-AA64-8AE6-723899CB5CD2}"/>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5767365B-5372-9391-BF32-90CD2D4978F2}"/>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D5A27ADF-2615-69DE-1B0E-A86AC7177B1C}"/>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0DCC8436-48C1-897D-DD6F-CD1430C7A658}"/>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AB67B3A0-524F-97EC-702D-1A9DDFE135BA}"/>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95284D4E-0FD3-7679-5EDB-ED2938210039}"/>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75B0A004-ACE8-8FF0-AABC-6E697AC6C5F2}"/>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18" name="Picture 17">
            <a:extLst>
              <a:ext uri="{FF2B5EF4-FFF2-40B4-BE49-F238E27FC236}">
                <a16:creationId xmlns:a16="http://schemas.microsoft.com/office/drawing/2014/main" id="{78B0B436-00E6-DDB4-D64B-F17E5D1292BF}"/>
              </a:ext>
            </a:extLst>
          </p:cNvPr>
          <p:cNvPicPr>
            <a:picLocks noChangeAspect="1"/>
          </p:cNvPicPr>
          <p:nvPr/>
        </p:nvPicPr>
        <p:blipFill>
          <a:blip r:embed="rId4"/>
          <a:stretch>
            <a:fillRect/>
          </a:stretch>
        </p:blipFill>
        <p:spPr>
          <a:xfrm>
            <a:off x="1241049" y="3157252"/>
            <a:ext cx="266723" cy="236240"/>
          </a:xfrm>
          <a:prstGeom prst="rect">
            <a:avLst/>
          </a:prstGeom>
        </p:spPr>
      </p:pic>
      <p:pic>
        <p:nvPicPr>
          <p:cNvPr id="20" name="Picture 19">
            <a:extLst>
              <a:ext uri="{FF2B5EF4-FFF2-40B4-BE49-F238E27FC236}">
                <a16:creationId xmlns:a16="http://schemas.microsoft.com/office/drawing/2014/main" id="{A0869C93-F646-1C35-EFA0-EA1695006A18}"/>
              </a:ext>
            </a:extLst>
          </p:cNvPr>
          <p:cNvPicPr>
            <a:picLocks noChangeAspect="1"/>
          </p:cNvPicPr>
          <p:nvPr/>
        </p:nvPicPr>
        <p:blipFill>
          <a:blip r:embed="rId5"/>
          <a:stretch>
            <a:fillRect/>
          </a:stretch>
        </p:blipFill>
        <p:spPr>
          <a:xfrm>
            <a:off x="1202215" y="3851109"/>
            <a:ext cx="281964" cy="205758"/>
          </a:xfrm>
          <a:prstGeom prst="rect">
            <a:avLst/>
          </a:prstGeom>
        </p:spPr>
      </p:pic>
      <p:pic>
        <p:nvPicPr>
          <p:cNvPr id="5" name="Picture 4">
            <a:extLst>
              <a:ext uri="{FF2B5EF4-FFF2-40B4-BE49-F238E27FC236}">
                <a16:creationId xmlns:a16="http://schemas.microsoft.com/office/drawing/2014/main" id="{C2E2D92F-17D1-615B-7ADC-056870436A7F}"/>
              </a:ext>
            </a:extLst>
          </p:cNvPr>
          <p:cNvPicPr>
            <a:picLocks noChangeAspect="1"/>
          </p:cNvPicPr>
          <p:nvPr/>
        </p:nvPicPr>
        <p:blipFill>
          <a:blip r:embed="rId6"/>
          <a:stretch>
            <a:fillRect/>
          </a:stretch>
        </p:blipFill>
        <p:spPr>
          <a:xfrm>
            <a:off x="3850948" y="2213186"/>
            <a:ext cx="3943900" cy="2124371"/>
          </a:xfrm>
          <a:prstGeom prst="rect">
            <a:avLst/>
          </a:prstGeom>
        </p:spPr>
      </p:pic>
    </p:spTree>
    <p:extLst>
      <p:ext uri="{BB962C8B-B14F-4D97-AF65-F5344CB8AC3E}">
        <p14:creationId xmlns:p14="http://schemas.microsoft.com/office/powerpoint/2010/main" val="3290718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6D7E-8519-2977-DD0D-5C8AC1144B0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120FFD3-8A79-0E91-9DC9-7D0F3DC7FF43}"/>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Actions</a:t>
            </a:r>
          </a:p>
        </p:txBody>
      </p:sp>
      <p:sp>
        <p:nvSpPr>
          <p:cNvPr id="7" name="object 7">
            <a:extLst>
              <a:ext uri="{FF2B5EF4-FFF2-40B4-BE49-F238E27FC236}">
                <a16:creationId xmlns:a16="http://schemas.microsoft.com/office/drawing/2014/main" id="{DB364C6D-8C1A-4C55-F036-8DCEF16F85AA}"/>
              </a:ext>
            </a:extLst>
          </p:cNvPr>
          <p:cNvSpPr txBox="1"/>
          <p:nvPr/>
        </p:nvSpPr>
        <p:spPr>
          <a:xfrm>
            <a:off x="876300" y="1676400"/>
            <a:ext cx="2781300" cy="4361450"/>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Actions</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Assigning an action allows you to assign maintenance duties or follow up actions to your sample results. </a:t>
            </a:r>
          </a:p>
          <a:p>
            <a:pPr marL="25400" marR="36195">
              <a:lnSpc>
                <a:spcPct val="101200"/>
              </a:lnSpc>
            </a:pPr>
            <a:endParaRPr lang="en-US" sz="1400" dirty="0">
              <a:solidFill>
                <a:srgbClr val="535353"/>
              </a:solidFill>
              <a:latin typeface="Arial"/>
              <a:cs typeface="Arial"/>
            </a:endParaRPr>
          </a:p>
          <a:p>
            <a:pPr marL="368300" marR="36195" indent="-342900">
              <a:lnSpc>
                <a:spcPct val="101200"/>
              </a:lnSpc>
              <a:buAutoNum type="arabicPeriod"/>
            </a:pPr>
            <a:r>
              <a:rPr lang="en-US" sz="1400" dirty="0">
                <a:solidFill>
                  <a:srgbClr val="535353"/>
                </a:solidFill>
                <a:latin typeface="Arial"/>
                <a:cs typeface="Arial"/>
              </a:rPr>
              <a:t>First, enter a name or an email in the assign to field. </a:t>
            </a:r>
          </a:p>
          <a:p>
            <a:pPr marL="368300" marR="36195" indent="-342900">
              <a:lnSpc>
                <a:spcPct val="101200"/>
              </a:lnSpc>
              <a:buAutoNum type="arabicPeriod"/>
            </a:pPr>
            <a:r>
              <a:rPr lang="en-US" sz="1400" dirty="0">
                <a:solidFill>
                  <a:srgbClr val="535353"/>
                </a:solidFill>
                <a:latin typeface="Arial"/>
                <a:cs typeface="Arial"/>
              </a:rPr>
              <a:t>Tap on the drop down under status to assign a status.</a:t>
            </a:r>
          </a:p>
          <a:p>
            <a:pPr marL="368300" marR="36195" indent="-342900">
              <a:lnSpc>
                <a:spcPct val="101200"/>
              </a:lnSpc>
              <a:buAutoNum type="arabicPeriod"/>
            </a:pPr>
            <a:r>
              <a:rPr lang="en-US" sz="1400" dirty="0">
                <a:solidFill>
                  <a:srgbClr val="535353"/>
                </a:solidFill>
                <a:latin typeface="Arial"/>
                <a:cs typeface="Arial"/>
              </a:rPr>
              <a:t>Enter a resolution.</a:t>
            </a:r>
          </a:p>
          <a:p>
            <a:pPr marL="368300" marR="36195" indent="-342900">
              <a:lnSpc>
                <a:spcPct val="101200"/>
              </a:lnSpc>
              <a:buAutoNum type="arabicPeriod"/>
            </a:pPr>
            <a:r>
              <a:rPr lang="en-US" sz="1400" dirty="0">
                <a:solidFill>
                  <a:srgbClr val="535353"/>
                </a:solidFill>
                <a:latin typeface="Arial"/>
                <a:cs typeface="Arial"/>
              </a:rPr>
              <a:t>Enter comments, if applicable.</a:t>
            </a:r>
          </a:p>
          <a:p>
            <a:pPr marL="368300" marR="36195" indent="-342900">
              <a:lnSpc>
                <a:spcPct val="101200"/>
              </a:lnSpc>
              <a:buAutoNum type="arabicPeriod"/>
            </a:pPr>
            <a:r>
              <a:rPr lang="en-US" sz="1400" dirty="0">
                <a:solidFill>
                  <a:srgbClr val="535353"/>
                </a:solidFill>
                <a:latin typeface="Arial"/>
                <a:cs typeface="Arial"/>
              </a:rPr>
              <a:t>Enter a work order number, if applicable. </a:t>
            </a:r>
          </a:p>
          <a:p>
            <a:pPr marL="368300" marR="36195" indent="-342900">
              <a:lnSpc>
                <a:spcPct val="101200"/>
              </a:lnSpc>
              <a:buAutoNum type="arabicPeriod"/>
            </a:pPr>
            <a:r>
              <a:rPr lang="en-US" sz="1400" dirty="0">
                <a:solidFill>
                  <a:srgbClr val="535353"/>
                </a:solidFill>
                <a:latin typeface="Arial"/>
                <a:cs typeface="Arial"/>
              </a:rPr>
              <a:t>Enter an estimated savings, if applicable. </a:t>
            </a:r>
          </a:p>
          <a:p>
            <a:pPr marL="368300" marR="36195" indent="-342900">
              <a:lnSpc>
                <a:spcPct val="101200"/>
              </a:lnSpc>
              <a:buAutoNum type="arabicPeriod"/>
            </a:pPr>
            <a:r>
              <a:rPr lang="en-US" sz="1400" dirty="0">
                <a:solidFill>
                  <a:srgbClr val="535353"/>
                </a:solidFill>
                <a:latin typeface="Arial"/>
                <a:cs typeface="Arial"/>
              </a:rPr>
              <a:t>Once complete, click save.</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1FAF8936-53F4-4381-DFEC-EA86902945F2}"/>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E8324D84-2986-F0AD-3A01-3622581C7E36}"/>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EA2D9DEA-CEDC-A3A5-416B-6B0D9A2EFF78}"/>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78426BD9-4378-7407-CA1A-4E009A307F6F}"/>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56A5287A-964A-61CA-D30C-3E6584BEDA00}"/>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DC2CB93C-C341-EFF6-0CE0-518CDE08D02B}"/>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83271C06-F9A6-3AA2-BC61-DFE552480288}"/>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88DDBA08-D677-12B6-0439-27DD653EC71E}"/>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B262F04E-F383-7CA0-6A14-0BCC2F041C36}"/>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18" name="Picture 17" descr="A screenshot of a phone&#10;&#10;Description automatically generated">
            <a:extLst>
              <a:ext uri="{FF2B5EF4-FFF2-40B4-BE49-F238E27FC236}">
                <a16:creationId xmlns:a16="http://schemas.microsoft.com/office/drawing/2014/main" id="{8C6CE016-2ED5-3659-A2A6-284B081BAE1A}"/>
              </a:ext>
            </a:extLst>
          </p:cNvPr>
          <p:cNvPicPr>
            <a:picLocks noChangeAspect="1"/>
          </p:cNvPicPr>
          <p:nvPr/>
        </p:nvPicPr>
        <p:blipFill>
          <a:blip r:embed="rId4" cstate="print">
            <a:extLst>
              <a:ext uri="{28A0092B-C50C-407E-A947-70E740481C1C}">
                <a14:useLocalDpi xmlns:a14="http://schemas.microsoft.com/office/drawing/2010/main" val="0"/>
              </a:ext>
            </a:extLst>
          </a:blip>
          <a:srcRect t="4445"/>
          <a:stretch/>
        </p:blipFill>
        <p:spPr>
          <a:xfrm>
            <a:off x="4776940" y="571500"/>
            <a:ext cx="2760376" cy="5715000"/>
          </a:xfrm>
          <a:prstGeom prst="rect">
            <a:avLst/>
          </a:prstGeom>
        </p:spPr>
      </p:pic>
    </p:spTree>
    <p:extLst>
      <p:ext uri="{BB962C8B-B14F-4D97-AF65-F5344CB8AC3E}">
        <p14:creationId xmlns:p14="http://schemas.microsoft.com/office/powerpoint/2010/main" val="349675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7FED-A01A-C9B5-86F8-13F32F050BC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CD1C65A-EED4-139D-725B-C761035FC8D9}"/>
              </a:ext>
            </a:extLst>
          </p:cNvPr>
          <p:cNvSpPr txBox="1"/>
          <p:nvPr/>
        </p:nvSpPr>
        <p:spPr>
          <a:xfrm>
            <a:off x="177800" y="114300"/>
            <a:ext cx="5994400" cy="243656"/>
          </a:xfrm>
          <a:prstGeom prst="rect">
            <a:avLst/>
          </a:prstGeom>
        </p:spPr>
        <p:txBody>
          <a:bodyPr vert="horz" wrap="square" lIns="0" tIns="12700" rIns="0" bIns="0" rtlCol="0">
            <a:spAutoFit/>
          </a:bodyPr>
          <a:lstStyle/>
          <a:p>
            <a:pPr marL="12700">
              <a:lnSpc>
                <a:spcPct val="100000"/>
              </a:lnSpc>
              <a:spcBef>
                <a:spcPts val="100"/>
              </a:spcBef>
            </a:pPr>
            <a:r>
              <a:rPr lang="en-US" sz="1500" dirty="0">
                <a:solidFill>
                  <a:srgbClr val="FFFFFF"/>
                </a:solidFill>
                <a:latin typeface="Arial"/>
                <a:cs typeface="Arial"/>
              </a:rPr>
              <a:t>Sample Comments</a:t>
            </a:r>
          </a:p>
        </p:txBody>
      </p:sp>
      <p:sp>
        <p:nvSpPr>
          <p:cNvPr id="7" name="object 7">
            <a:extLst>
              <a:ext uri="{FF2B5EF4-FFF2-40B4-BE49-F238E27FC236}">
                <a16:creationId xmlns:a16="http://schemas.microsoft.com/office/drawing/2014/main" id="{FA189FF7-CC9E-D383-4320-A51E5BD3C91D}"/>
              </a:ext>
            </a:extLst>
          </p:cNvPr>
          <p:cNvSpPr txBox="1"/>
          <p:nvPr/>
        </p:nvSpPr>
        <p:spPr>
          <a:xfrm>
            <a:off x="876300" y="1676400"/>
            <a:ext cx="2781300" cy="1967590"/>
          </a:xfrm>
          <a:prstGeom prst="rect">
            <a:avLst/>
          </a:prstGeom>
        </p:spPr>
        <p:txBody>
          <a:bodyPr vert="horz" wrap="square" lIns="0" tIns="12700" rIns="0" bIns="0" rtlCol="0">
            <a:spAutoFit/>
          </a:bodyPr>
          <a:lstStyle/>
          <a:p>
            <a:pPr marL="12700">
              <a:lnSpc>
                <a:spcPct val="100000"/>
              </a:lnSpc>
              <a:spcBef>
                <a:spcPts val="100"/>
              </a:spcBef>
            </a:pPr>
            <a:r>
              <a:rPr lang="en-US" sz="1500" b="1" dirty="0">
                <a:solidFill>
                  <a:srgbClr val="00049E"/>
                </a:solidFill>
                <a:latin typeface="Arial"/>
                <a:cs typeface="Arial"/>
              </a:rPr>
              <a:t>Sample Comments</a:t>
            </a:r>
            <a:endParaRPr sz="1500" dirty="0">
              <a:solidFill>
                <a:srgbClr val="00049E"/>
              </a:solidFill>
              <a:latin typeface="Arial"/>
              <a:cs typeface="Arial"/>
            </a:endParaRPr>
          </a:p>
          <a:p>
            <a:pPr>
              <a:lnSpc>
                <a:spcPct val="100000"/>
              </a:lnSpc>
            </a:pPr>
            <a:endParaRPr sz="1500" dirty="0">
              <a:latin typeface="Arial"/>
              <a:cs typeface="Arial"/>
            </a:endParaRPr>
          </a:p>
          <a:p>
            <a:pPr>
              <a:lnSpc>
                <a:spcPct val="100000"/>
              </a:lnSpc>
              <a:spcBef>
                <a:spcPts val="45"/>
              </a:spcBef>
            </a:pPr>
            <a:endParaRPr sz="1400" dirty="0">
              <a:latin typeface="Arial"/>
              <a:cs typeface="Arial"/>
            </a:endParaRPr>
          </a:p>
          <a:p>
            <a:pPr marL="25400" marR="36195">
              <a:lnSpc>
                <a:spcPct val="101200"/>
              </a:lnSpc>
            </a:pPr>
            <a:r>
              <a:rPr lang="en-US" sz="1400" dirty="0">
                <a:solidFill>
                  <a:srgbClr val="535353"/>
                </a:solidFill>
                <a:latin typeface="Arial"/>
                <a:cs typeface="Arial"/>
              </a:rPr>
              <a:t>You can add a comment to a sample. </a:t>
            </a:r>
            <a:br>
              <a:rPr lang="en-US" sz="1400" dirty="0">
                <a:solidFill>
                  <a:srgbClr val="535353"/>
                </a:solidFill>
                <a:latin typeface="Arial"/>
                <a:cs typeface="Arial"/>
              </a:rPr>
            </a:br>
            <a:r>
              <a:rPr lang="en-US" sz="1400" dirty="0">
                <a:solidFill>
                  <a:srgbClr val="535353"/>
                </a:solidFill>
                <a:latin typeface="Arial"/>
                <a:cs typeface="Arial"/>
              </a:rPr>
              <a:t/>
            </a:r>
            <a:br>
              <a:rPr lang="en-US" sz="1400" dirty="0">
                <a:solidFill>
                  <a:srgbClr val="535353"/>
                </a:solidFill>
                <a:latin typeface="Arial"/>
                <a:cs typeface="Arial"/>
              </a:rPr>
            </a:br>
            <a:r>
              <a:rPr lang="en-US" sz="1400" dirty="0">
                <a:solidFill>
                  <a:srgbClr val="535353"/>
                </a:solidFill>
                <a:latin typeface="Arial"/>
                <a:cs typeface="Arial"/>
              </a:rPr>
              <a:t>Enter your comment in the Add Comment section and click save.</a:t>
            </a:r>
          </a:p>
          <a:p>
            <a:pPr marL="25400" marR="36195">
              <a:lnSpc>
                <a:spcPct val="101200"/>
              </a:lnSpc>
            </a:pPr>
            <a:endParaRPr sz="1300" dirty="0">
              <a:latin typeface="Arial"/>
              <a:cs typeface="Arial"/>
            </a:endParaRPr>
          </a:p>
        </p:txBody>
      </p:sp>
      <p:grpSp>
        <p:nvGrpSpPr>
          <p:cNvPr id="8" name="object 8">
            <a:extLst>
              <a:ext uri="{FF2B5EF4-FFF2-40B4-BE49-F238E27FC236}">
                <a16:creationId xmlns:a16="http://schemas.microsoft.com/office/drawing/2014/main" id="{B19991B7-8D32-915E-3CCD-19D26FB05CC6}"/>
              </a:ext>
            </a:extLst>
          </p:cNvPr>
          <p:cNvGrpSpPr/>
          <p:nvPr/>
        </p:nvGrpSpPr>
        <p:grpSpPr>
          <a:xfrm>
            <a:off x="0" y="0"/>
            <a:ext cx="9144000" cy="6858000"/>
            <a:chOff x="0" y="0"/>
            <a:chExt cx="9144000" cy="6858000"/>
          </a:xfrm>
        </p:grpSpPr>
        <p:pic>
          <p:nvPicPr>
            <p:cNvPr id="9" name="object 9">
              <a:extLst>
                <a:ext uri="{FF2B5EF4-FFF2-40B4-BE49-F238E27FC236}">
                  <a16:creationId xmlns:a16="http://schemas.microsoft.com/office/drawing/2014/main" id="{971DC681-7F6E-8B70-678E-AD4107603A16}"/>
                </a:ext>
              </a:extLst>
            </p:cNvPr>
            <p:cNvPicPr/>
            <p:nvPr/>
          </p:nvPicPr>
          <p:blipFill>
            <a:blip r:embed="rId2" cstate="print"/>
            <a:stretch>
              <a:fillRect/>
            </a:stretch>
          </p:blipFill>
          <p:spPr>
            <a:xfrm>
              <a:off x="461850" y="1676400"/>
              <a:ext cx="294639" cy="294639"/>
            </a:xfrm>
            <a:prstGeom prst="rect">
              <a:avLst/>
            </a:prstGeom>
            <a:solidFill>
              <a:srgbClr val="00049E"/>
            </a:solidFill>
          </p:spPr>
        </p:pic>
        <p:pic>
          <p:nvPicPr>
            <p:cNvPr id="10" name="object 10">
              <a:extLst>
                <a:ext uri="{FF2B5EF4-FFF2-40B4-BE49-F238E27FC236}">
                  <a16:creationId xmlns:a16="http://schemas.microsoft.com/office/drawing/2014/main" id="{35DEC611-B9A7-1284-055E-6914F7E6A1B9}"/>
                </a:ext>
              </a:extLst>
            </p:cNvPr>
            <p:cNvPicPr/>
            <p:nvPr/>
          </p:nvPicPr>
          <p:blipFill>
            <a:blip r:embed="rId3" cstate="print"/>
            <a:stretch>
              <a:fillRect/>
            </a:stretch>
          </p:blipFill>
          <p:spPr>
            <a:xfrm>
              <a:off x="535389" y="2438400"/>
              <a:ext cx="147563" cy="147563"/>
            </a:xfrm>
            <a:prstGeom prst="rect">
              <a:avLst/>
            </a:prstGeom>
          </p:spPr>
        </p:pic>
        <p:sp>
          <p:nvSpPr>
            <p:cNvPr id="11" name="object 11">
              <a:extLst>
                <a:ext uri="{FF2B5EF4-FFF2-40B4-BE49-F238E27FC236}">
                  <a16:creationId xmlns:a16="http://schemas.microsoft.com/office/drawing/2014/main" id="{4EAED1C3-0A25-CB0F-EB1E-CB6BA45C4410}"/>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D11D78D6-3673-92B0-17D4-A7D36A6C2E49}"/>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3" name="object 13">
              <a:extLst>
                <a:ext uri="{FF2B5EF4-FFF2-40B4-BE49-F238E27FC236}">
                  <a16:creationId xmlns:a16="http://schemas.microsoft.com/office/drawing/2014/main" id="{4312F41C-37BE-51B1-0005-A74B0C61FF35}"/>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E1631"/>
              </a:solidFill>
            </a:ln>
          </p:spPr>
          <p:txBody>
            <a:bodyPr wrap="square" lIns="0" tIns="0" rIns="0" bIns="0" rtlCol="0"/>
            <a:lstStyle/>
            <a:p>
              <a:endParaRPr/>
            </a:p>
          </p:txBody>
        </p:sp>
        <p:sp>
          <p:nvSpPr>
            <p:cNvPr id="14" name="object 14">
              <a:extLst>
                <a:ext uri="{FF2B5EF4-FFF2-40B4-BE49-F238E27FC236}">
                  <a16:creationId xmlns:a16="http://schemas.microsoft.com/office/drawing/2014/main" id="{6D6CB294-FF03-53D9-F33B-E55FA6ECDC7C}"/>
                </a:ext>
              </a:extLst>
            </p:cNvPr>
            <p:cNvSpPr/>
            <p:nvPr/>
          </p:nvSpPr>
          <p:spPr>
            <a:xfrm>
              <a:off x="0" y="63881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00049E"/>
            </a:solidFill>
          </p:spPr>
          <p:txBody>
            <a:bodyPr wrap="square" lIns="0" tIns="0" rIns="0" bIns="0" rtlCol="0"/>
            <a:lstStyle/>
            <a:p>
              <a:endParaRPr/>
            </a:p>
          </p:txBody>
        </p:sp>
        <p:sp>
          <p:nvSpPr>
            <p:cNvPr id="15" name="object 15">
              <a:extLst>
                <a:ext uri="{FF2B5EF4-FFF2-40B4-BE49-F238E27FC236}">
                  <a16:creationId xmlns:a16="http://schemas.microsoft.com/office/drawing/2014/main" id="{684357F6-E346-7A28-6DB7-13A335DCD602}"/>
                </a:ext>
              </a:extLst>
            </p:cNvPr>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ln w="25400">
              <a:solidFill>
                <a:srgbClr val="BD122D"/>
              </a:solidFill>
            </a:ln>
          </p:spPr>
          <p:txBody>
            <a:bodyPr wrap="square" lIns="0" tIns="0" rIns="0" bIns="0" rtlCol="0"/>
            <a:lstStyle/>
            <a:p>
              <a:endParaRPr/>
            </a:p>
          </p:txBody>
        </p:sp>
        <p:sp>
          <p:nvSpPr>
            <p:cNvPr id="16" name="object 16">
              <a:extLst>
                <a:ext uri="{FF2B5EF4-FFF2-40B4-BE49-F238E27FC236}">
                  <a16:creationId xmlns:a16="http://schemas.microsoft.com/office/drawing/2014/main" id="{7780BBE5-BBBE-E46D-C2D4-76031C0042AB}"/>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25400">
              <a:solidFill>
                <a:srgbClr val="000000"/>
              </a:solidFill>
            </a:ln>
          </p:spPr>
          <p:txBody>
            <a:bodyPr wrap="square" lIns="0" tIns="0" rIns="0" bIns="0" rtlCol="0"/>
            <a:lstStyle/>
            <a:p>
              <a:endParaRPr/>
            </a:p>
          </p:txBody>
        </p:sp>
      </p:grpSp>
      <p:pic>
        <p:nvPicPr>
          <p:cNvPr id="18" name="Picture 17" descr="A screenshot of a phone&#10;&#10;Description automatically generated">
            <a:extLst>
              <a:ext uri="{FF2B5EF4-FFF2-40B4-BE49-F238E27FC236}">
                <a16:creationId xmlns:a16="http://schemas.microsoft.com/office/drawing/2014/main" id="{F0944B67-70AE-D94F-A6E6-A56974907DA2}"/>
              </a:ext>
            </a:extLst>
          </p:cNvPr>
          <p:cNvPicPr>
            <a:picLocks noChangeAspect="1"/>
          </p:cNvPicPr>
          <p:nvPr/>
        </p:nvPicPr>
        <p:blipFill>
          <a:blip r:embed="rId4" cstate="print">
            <a:extLst>
              <a:ext uri="{28A0092B-C50C-407E-A947-70E740481C1C}">
                <a14:useLocalDpi xmlns:a14="http://schemas.microsoft.com/office/drawing/2010/main" val="0"/>
              </a:ext>
            </a:extLst>
          </a:blip>
          <a:srcRect t="4445"/>
          <a:stretch/>
        </p:blipFill>
        <p:spPr>
          <a:xfrm>
            <a:off x="4324454" y="571500"/>
            <a:ext cx="2760376" cy="5715000"/>
          </a:xfrm>
          <a:prstGeom prst="rect">
            <a:avLst/>
          </a:prstGeom>
        </p:spPr>
      </p:pic>
    </p:spTree>
    <p:extLst>
      <p:ext uri="{BB962C8B-B14F-4D97-AF65-F5344CB8AC3E}">
        <p14:creationId xmlns:p14="http://schemas.microsoft.com/office/powerpoint/2010/main" val="4042910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3535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79E48F2D50DC408246E5C1333CA2BA" ma:contentTypeVersion="8" ma:contentTypeDescription="Crée un document." ma:contentTypeScope="" ma:versionID="71e98ac159e3ee5247fd5caf958616bd">
  <xsd:schema xmlns:xsd="http://www.w3.org/2001/XMLSchema" xmlns:xs="http://www.w3.org/2001/XMLSchema" xmlns:p="http://schemas.microsoft.com/office/2006/metadata/properties" xmlns:ns2="45143fa0-6297-4b83-849c-96aa8641d12c" xmlns:ns3="ae55c56a-d137-4182-88b4-d0af510a722d" targetNamespace="http://schemas.microsoft.com/office/2006/metadata/properties" ma:root="true" ma:fieldsID="afef011025f05ee65953d4de272285fd" ns2:_="" ns3:_="">
    <xsd:import namespace="45143fa0-6297-4b83-849c-96aa8641d12c"/>
    <xsd:import namespace="ae55c56a-d137-4182-88b4-d0af510a72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43fa0-6297-4b83-849c-96aa8641d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55c56a-d137-4182-88b4-d0af510a722d"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A52C6-6E5E-4634-B27E-D7DA8A5D4464}">
  <ds:schemaRefs>
    <ds:schemaRef ds:uri="http://purl.org/dc/terms/"/>
    <ds:schemaRef ds:uri="http://schemas.microsoft.com/office/infopath/2007/PartnerControls"/>
    <ds:schemaRef ds:uri="http://purl.org/dc/elements/1.1/"/>
    <ds:schemaRef ds:uri="http://purl.org/dc/dcmitype/"/>
    <ds:schemaRef ds:uri="http://schemas.microsoft.com/office/2006/metadata/properties"/>
    <ds:schemaRef ds:uri="ae55c56a-d137-4182-88b4-d0af510a722d"/>
    <ds:schemaRef ds:uri="http://www.w3.org/XML/1998/namespace"/>
    <ds:schemaRef ds:uri="http://schemas.microsoft.com/office/2006/documentManagement/types"/>
    <ds:schemaRef ds:uri="http://schemas.openxmlformats.org/package/2006/metadata/core-properties"/>
    <ds:schemaRef ds:uri="45143fa0-6297-4b83-849c-96aa8641d12c"/>
  </ds:schemaRefs>
</ds:datastoreItem>
</file>

<file path=customXml/itemProps2.xml><?xml version="1.0" encoding="utf-8"?>
<ds:datastoreItem xmlns:ds="http://schemas.openxmlformats.org/officeDocument/2006/customXml" ds:itemID="{D572CA56-D16E-40D6-AB1E-421E5AC31538}">
  <ds:schemaRefs>
    <ds:schemaRef ds:uri="http://schemas.microsoft.com/sharepoint/v3/contenttype/forms"/>
  </ds:schemaRefs>
</ds:datastoreItem>
</file>

<file path=customXml/itemProps3.xml><?xml version="1.0" encoding="utf-8"?>
<ds:datastoreItem xmlns:ds="http://schemas.openxmlformats.org/officeDocument/2006/customXml" ds:itemID="{24F9C788-3FF2-4DF2-B11F-21CF1E82F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43fa0-6297-4b83-849c-96aa8641d12c"/>
    <ds:schemaRef ds:uri="ae55c56a-d137-4182-88b4-d0af510a7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TotalTime>
  <Words>999</Words>
  <Application>Microsoft Office PowerPoint</Application>
  <PresentationFormat>On-screen Show (4:3)</PresentationFormat>
  <Paragraphs>118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Times New Roman</vt:lpstr>
      <vt:lpstr>Office Theme</vt:lpstr>
      <vt:lpstr>Quick Start Guide Mobile App Quick Start Guide (Android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LOAMS SUPPORT DESK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LOAMS - Adding Industrial Equipment Units</dc:title>
  <dc:creator>Jessica RIVERA-PENA</dc:creator>
  <cp:lastModifiedBy>Karena HUI</cp:lastModifiedBy>
  <cp:revision>12</cp:revision>
  <dcterms:created xsi:type="dcterms:W3CDTF">2023-05-22T18:03:42Z</dcterms:created>
  <dcterms:modified xsi:type="dcterms:W3CDTF">2024-12-09T20:08:42Z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2019-09-17T00:00:00Z</vt:filetime>
  </property>
  <property fmtid="{D5CDD505-2E9C-101B-9397-08002B2CF9AE}" pid="3" name="Creator">
    <vt:lpwstr>Keynote</vt:lpwstr>
  </property>
  <property fmtid="{D5CDD505-2E9C-101B-9397-08002B2CF9AE}" pid="4" name="LastSaved">
    <vt:filetime>2023-05-22T00:00:00Z</vt:filetime>
  </property>
  <property fmtid="{D5CDD505-2E9C-101B-9397-08002B2CF9AE}" pid="5" name="Producer">
    <vt:lpwstr>macOS Version 10.14.6 (Build 18G87) Quartz PDFContext</vt:lpwstr>
  </property>
  <property fmtid="{D5CDD505-2E9C-101B-9397-08002B2CF9AE}" pid="6" name="ContentTypeId">
    <vt:lpwstr>0x010100BC79E48F2D50DC408246E5C1333CA2BA</vt:lpwstr>
  </property>
</Properties>
</file>